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35"/>
  </p:notesMasterIdLst>
  <p:handoutMasterIdLst>
    <p:handoutMasterId r:id="rId36"/>
  </p:handoutMasterIdLst>
  <p:sldIdLst>
    <p:sldId id="360" r:id="rId7"/>
    <p:sldId id="429" r:id="rId8"/>
    <p:sldId id="432" r:id="rId9"/>
    <p:sldId id="433" r:id="rId10"/>
    <p:sldId id="434" r:id="rId11"/>
    <p:sldId id="430" r:id="rId12"/>
    <p:sldId id="435" r:id="rId13"/>
    <p:sldId id="436" r:id="rId14"/>
    <p:sldId id="457" r:id="rId15"/>
    <p:sldId id="437" r:id="rId16"/>
    <p:sldId id="438" r:id="rId17"/>
    <p:sldId id="439" r:id="rId18"/>
    <p:sldId id="454" r:id="rId19"/>
    <p:sldId id="440" r:id="rId20"/>
    <p:sldId id="455" r:id="rId21"/>
    <p:sldId id="441" r:id="rId22"/>
    <p:sldId id="448" r:id="rId23"/>
    <p:sldId id="449" r:id="rId24"/>
    <p:sldId id="452" r:id="rId25"/>
    <p:sldId id="450" r:id="rId26"/>
    <p:sldId id="456" r:id="rId27"/>
    <p:sldId id="451" r:id="rId28"/>
    <p:sldId id="442" r:id="rId29"/>
    <p:sldId id="443" r:id="rId30"/>
    <p:sldId id="445" r:id="rId31"/>
    <p:sldId id="446" r:id="rId32"/>
    <p:sldId id="447" r:id="rId33"/>
    <p:sldId id="299" r:id="rId34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554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9250" y="1220391"/>
            <a:ext cx="9258300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Driver 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4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4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3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UART3)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8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8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MGEQ1C064_UART3_DRV.c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MGEQ1C064_UART3_DRV.h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349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78" y="458252"/>
            <a:ext cx="6030167" cy="5430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61447" y="929256"/>
            <a:ext cx="27351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DRV_URT3_IT_Cmd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1447" y="158616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0730" y="1586161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DRV_URT3_IT_Cmd(MW_DISABLE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DRV_URT3_IT_Cmd(MW_ENABLE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1447" y="3244334"/>
            <a:ext cx="35305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DRV_URT3_DataOrder_Select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(__ORDER__)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1447" y="3888612"/>
            <a:ext cx="14061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rder LSB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rder MSB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76576" y="3878555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__DRV_URT3_DataOrder_Select(UART3_DATA_ORDER_LSB)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__DRV_URT3_DataOrder_Select(UART3_DATA_ORDER_MSB)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6991018" y="352087"/>
            <a:ext cx="557393" cy="57716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03687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5390" y="948035"/>
            <a:ext cx="35053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DRV_URT3_TimerMode_Select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5390" y="1615419"/>
            <a:ext cx="13516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UART</a:t>
            </a:r>
            <a:r>
              <a:rPr lang="zh-TW" alt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MODE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TIMER</a:t>
            </a:r>
            <a:r>
              <a:rPr lang="zh-TW" alt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MODE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65320" y="1615419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DRV_URT3_TimerMode_Select(UART3_UART_MODE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DRV_URT3_TimerMode_Select(UART3_TIMER_MODE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5390" y="3234926"/>
            <a:ext cx="34985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DRV_URT3_BaudRateX2_Select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(__TIME__)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5390" y="3880604"/>
            <a:ext cx="17844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Default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aud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ate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Double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aud Rate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X1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65319" y="3891021"/>
            <a:ext cx="60326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DRV_URT3_BaudRateX2_Select(UART3_DEFAULT_BAUD_RATE)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__DRV_URT3_BaudRateX2_Select (UART3_DOUBLE_BAUD_RATE_X1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43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0290" y="944344"/>
            <a:ext cx="47520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DRV_URT3_BaudRateGeneratorClock_Select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0290" y="1607780"/>
            <a:ext cx="20473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Clock Source SYSCLK/1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Clock Source SYSCLK/12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09874" y="1615420"/>
            <a:ext cx="72751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DRV_URT3_BaudRateGeneratorClock_Select(S3BRG_CLOCK_SOURCE_SYSCLK_DIV_1)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DRV_URT3_BaudRateGeneratorClock_Select(S3BRG_CLOCK_SOURCE_SYSCLK_DIV_12)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橢圓 3"/>
          <p:cNvSpPr/>
          <p:nvPr/>
        </p:nvSpPr>
        <p:spPr>
          <a:xfrm>
            <a:off x="520290" y="4313582"/>
            <a:ext cx="709456" cy="5030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8" name="圖片 7" descr="E:\Task\FA245\FA245_iData\FA245_Drawing\zS3BRG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88" y="3521999"/>
            <a:ext cx="6388735" cy="1725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682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E:\Task\FA245\FA245_iData\FA245_Drawing\zS3BRG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74" y="3530311"/>
            <a:ext cx="6388735" cy="172593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橢圓 3"/>
          <p:cNvSpPr/>
          <p:nvPr/>
        </p:nvSpPr>
        <p:spPr>
          <a:xfrm>
            <a:off x="1588931" y="4393276"/>
            <a:ext cx="680881" cy="42808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6" name="矩形 15"/>
          <p:cNvSpPr/>
          <p:nvPr/>
        </p:nvSpPr>
        <p:spPr>
          <a:xfrm>
            <a:off x="536174" y="955238"/>
            <a:ext cx="40479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DRV_URT3_BaudRateGenerator_Cmd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6174" y="1657330"/>
            <a:ext cx="13516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1263" y="1656624"/>
            <a:ext cx="5737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DRV_URT3_BaudRateGenerator_Cmd(MW_DISABLE)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DRV_URT3_BaudRateGenerator_Cmd(MW_ENABLE)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46960" y="936843"/>
            <a:ext cx="37594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DRV_URT3_SerialReception_Cmd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6960" y="160138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22187" y="1601380"/>
            <a:ext cx="5737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DRV_URT3_SerialReception_Cmd(MW_DISABLE)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DRV_URT3_SerialReception_Cmd(MW_ENABLE)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5530" y="961489"/>
            <a:ext cx="4324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DRV_URT3_BaudRateReloadReg_Write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(__RELOAD__)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5530" y="1632347"/>
            <a:ext cx="236475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Baud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ate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G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enerator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eload  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20191" y="1632347"/>
            <a:ext cx="74720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pPr marL="342900" indent="-342900">
              <a:buFontTx/>
              <a:buAutoNum type="arabicPeriod"/>
            </a:pP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DRV_URT3_BaudRateReloadReg_Write(S3BRG_BRGRL_2400_1X_12000000_12T)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   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DRV_URT3_BaudRateReloadReg_Write(S3BRG_BRGRL_4800_1X_12000000_12T)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橢圓 5"/>
          <p:cNvSpPr/>
          <p:nvPr/>
        </p:nvSpPr>
        <p:spPr>
          <a:xfrm>
            <a:off x="2138906" y="3867499"/>
            <a:ext cx="942879" cy="525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1" name="橢圓 10"/>
          <p:cNvSpPr/>
          <p:nvPr/>
        </p:nvSpPr>
        <p:spPr>
          <a:xfrm>
            <a:off x="2138905" y="4764406"/>
            <a:ext cx="942879" cy="525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9" name="圖片 8" descr="E:\Task\FA245\FA245_iData\FA245_Drawing\zS3BRG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30" y="3530311"/>
            <a:ext cx="6388735" cy="1725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078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4044" y="955238"/>
            <a:ext cx="36375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DRV_URT3_BaudRateDiv3_Cmd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4044" y="1620292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64955" y="1620292"/>
            <a:ext cx="74720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1. __DRV_URT3_BaudRateDiv3_Cmd(MW_DISABLE)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DRV_URT3_BaudRateDiv3_Cmd(MW_ENABLE)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044" y="3969207"/>
            <a:ext cx="4123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DRV_URT3_BaudRateSysclkDiv4_Cmd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4044" y="4617698"/>
            <a:ext cx="2455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64955" y="4617698"/>
            <a:ext cx="74720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1. __DRV_URT3_BaudRateSysclkDiv4_Cmd(MW_DISABLE)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DRV_URT3_BaudRateSysclkDiv4_Cmd(MW_ENABLE)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 descr="E:\Task\FA245\FA245_iData\FA245_Drawing\zS3T8CO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22" y="2877263"/>
            <a:ext cx="6659880" cy="196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34422" y="950699"/>
            <a:ext cx="809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DRV_URT3_Baud_Rate_Generator_Clock_Output_Cmd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4422" y="1724004"/>
            <a:ext cx="33539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65351" y="1673428"/>
            <a:ext cx="69710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.__DRV_URT3_Baud_Rate_Generator_Clock_Output_Cmd(MW_DISABLE)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2.__DRV_URT3_Baud_Rate_Generator_Clock_Output_Cmd(MW_ENABLE)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5346065" y="4094059"/>
            <a:ext cx="609600" cy="32766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rgbClr val="0000FF"/>
              </a:solidFill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488369" y="4596367"/>
            <a:ext cx="27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S3BRG </a:t>
            </a:r>
            <a:r>
              <a:rPr lang="en-US" altLang="zh-TW" sz="1000" dirty="0"/>
              <a:t>Clock Output (</a:t>
            </a:r>
            <a:r>
              <a:rPr lang="en-US" altLang="zh-TW" sz="1000" dirty="0" smtClean="0"/>
              <a:t>S3BRG </a:t>
            </a:r>
            <a:r>
              <a:rPr lang="en-US" altLang="zh-TW" sz="1000" dirty="0"/>
              <a:t>in 8-bit Timer Mode)</a:t>
            </a:r>
            <a:endParaRPr lang="zh-TW" altLang="zh-TW" sz="1000" dirty="0"/>
          </a:p>
        </p:txBody>
      </p:sp>
    </p:spTree>
    <p:extLst>
      <p:ext uri="{BB962C8B-B14F-4D97-AF65-F5344CB8AC3E}">
        <p14:creationId xmlns:p14="http://schemas.microsoft.com/office/powerpoint/2010/main" val="194809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E:\Task\FA245\FA245_iData\FA245_Drawing\zS3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5" y="3069560"/>
            <a:ext cx="6430010" cy="22650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563565" y="958334"/>
            <a:ext cx="4699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DRV_URT3_BaudRateReloadReg16Bit_Write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(__RELOAD__)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3565" y="1730908"/>
            <a:ext cx="37874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Mode2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Pure Timer </a:t>
            </a:r>
            <a:endParaRPr lang="fr-FR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Bit Reload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16544" y="1722704"/>
            <a:ext cx="58525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DRV_URT3_BaudRateReloadReg16Bit_Write(0)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DRV_URT3_BaudRateReloadReg16Bit_Write(65535)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3158837" y="3270405"/>
            <a:ext cx="1554480" cy="66342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97339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E:\Task\FA245\FA245_iData\FA245_Drawing\zS3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8" y="3059169"/>
            <a:ext cx="6430010" cy="22650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40705" y="954673"/>
            <a:ext cx="9304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DRV_URT3_Pure_Timer_Baudrate_Generator_Overflow_to_S3_Interrupt_Cmd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705" y="1733913"/>
            <a:ext cx="32124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99424" y="1722704"/>
            <a:ext cx="73675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DRV_URT3_Pure_Timer_Baudrate_Generator_Overflow_to_S3_Interrupt_Cmd(MW_DISABLE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en-US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DRV_URT3_Pure_Timer_Baudrate_Generator_Overflow_to_S3_Interrupt_Cmd(MW_ENABLE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5101417" y="3733800"/>
            <a:ext cx="609600" cy="3429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0696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3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 List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1278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 descr="E:\Task\FA245\FA245_iData\FA245_Drawing\zS3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31" y="3051291"/>
            <a:ext cx="6430010" cy="22650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550132" y="958334"/>
            <a:ext cx="62841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DRV_URT3_Pure_Timer_External_Pin_Trigger_to_S3_Interrupt_Cmd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131" y="1722704"/>
            <a:ext cx="8386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06944" y="1722704"/>
            <a:ext cx="74130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DRV_URT3_Pure_Timer_External_Pin_Trigger_to_S3_Interrupt_Cmd(MW_DISABLE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DRV_URT3_Pure_Timer_External_Pin_Trigger_to_S3_Interrupt_Cmd(MW_ENABLE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5120640" y="4578635"/>
            <a:ext cx="606829" cy="79969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5954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E:\Task\FA245\FA245_iData\FA245_Drawing\zS3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3" y="3041975"/>
            <a:ext cx="6430010" cy="22650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33083" y="926098"/>
            <a:ext cx="9304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DRV_URT3_Pure_Timer_External_Pin_Control_Baudrate_Generator_Cmd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3083" y="172722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44010" y="1707327"/>
            <a:ext cx="7367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DRV_URT3_Pure_Timer_External_Pin_Control_Baudrate_Generator_Cmd(MW_DISABLE)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DRV_URT3_Pure_Timer_External_Pin_Control_Baudrate_Generator_Cmd(MW_ENABLE)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橢圓 24"/>
          <p:cNvSpPr/>
          <p:nvPr/>
        </p:nvSpPr>
        <p:spPr>
          <a:xfrm>
            <a:off x="913535" y="4405745"/>
            <a:ext cx="609600" cy="24107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07902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2023" y="958334"/>
            <a:ext cx="55403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DRV_URT3_Pure_Timer_External_Pin_Trigger_Level_Cmd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2023" y="1722704"/>
            <a:ext cx="8386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5" name="矩形 14"/>
          <p:cNvSpPr/>
          <p:nvPr/>
        </p:nvSpPr>
        <p:spPr>
          <a:xfrm>
            <a:off x="2640746" y="1722704"/>
            <a:ext cx="74130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DRV_URT3_Pure_Timer_External_Pin_Trigger_Level_Cmd(MW_DISABLE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DRV_URT3_Pure_Timer_External_Pin_Trigger_Level_Cmd(MW_ENABLE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711867" y="4904508"/>
            <a:ext cx="609600" cy="347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7" name="圖片 6" descr="E:\Task\FA245\FA245_iData\FA245_Drawing\zS3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23" y="3045429"/>
            <a:ext cx="6430010" cy="2265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85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111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DRV_URT3_GetTI3()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Get: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92569" y="2016809"/>
            <a:ext cx="23798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ead </a:t>
            </a:r>
            <a:r>
              <a:rPr lang="en-US" altLang="zh-TW" sz="1400" b="1" dirty="0"/>
              <a:t>TX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if(DRV_URT3_GetTI3())</a:t>
            </a:r>
          </a:p>
          <a:p>
            <a:r>
              <a:rPr lang="en-US" altLang="zh-TW" sz="1400" b="1" dirty="0" smtClean="0"/>
              <a:t>{</a:t>
            </a:r>
          </a:p>
          <a:p>
            <a:r>
              <a:rPr lang="en-US" altLang="zh-TW" sz="1400" b="1" dirty="0" smtClean="0"/>
              <a:t>…………………………………….</a:t>
            </a:r>
            <a:endParaRPr lang="en-US" altLang="zh-TW" sz="1400" b="1" dirty="0"/>
          </a:p>
          <a:p>
            <a:r>
              <a:rPr lang="en-US" altLang="zh-TW" sz="1400" b="1" dirty="0" smtClean="0"/>
              <a:t>}</a:t>
            </a:r>
          </a:p>
          <a:p>
            <a:pPr marL="342900" indent="-342900">
              <a:buAutoNum type="arabicPeriod"/>
            </a:pPr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DRV_URT3_GetRI3()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Get: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92569" y="4547543"/>
            <a:ext cx="23927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ead </a:t>
            </a:r>
            <a:r>
              <a:rPr lang="en-US" altLang="zh-TW" sz="1400" b="1" dirty="0"/>
              <a:t>RX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if(DRV_URT3_GetRI3())</a:t>
            </a:r>
            <a:endParaRPr lang="en-US" altLang="zh-TW" sz="1400" b="1" dirty="0"/>
          </a:p>
          <a:p>
            <a:r>
              <a:rPr lang="en-US" altLang="zh-TW" sz="1400" b="1" dirty="0"/>
              <a:t>{</a:t>
            </a:r>
          </a:p>
          <a:p>
            <a:r>
              <a:rPr lang="en-US" altLang="zh-TW" sz="1400" b="1" dirty="0"/>
              <a:t>…………………………………….</a:t>
            </a:r>
          </a:p>
          <a:p>
            <a:r>
              <a:rPr lang="en-US" altLang="zh-TW" sz="1400" b="1" dirty="0"/>
              <a:t>}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099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258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DRV_URT3_ClearTI3()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92569" y="2026198"/>
            <a:ext cx="23889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Clear </a:t>
            </a:r>
            <a:r>
              <a:rPr lang="en-US" altLang="zh-TW" sz="1400" b="1" dirty="0"/>
              <a:t>TX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DRV_URT3_ClearTI3()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DRV_URT3_ClearRI3()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5" y="4535416"/>
            <a:ext cx="2401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Clear </a:t>
            </a:r>
            <a:r>
              <a:rPr lang="en-US" altLang="zh-TW" sz="1400" b="1" dirty="0"/>
              <a:t>RX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DRV_URT3_ClearRI3()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7490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791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DRV_URT3_SetTXData9th()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51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Set: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8065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9</a:t>
            </a:r>
            <a:r>
              <a:rPr lang="en-US" altLang="zh-TW" sz="1400" b="1" baseline="30000" dirty="0" smtClean="0"/>
              <a:t>th</a:t>
            </a:r>
            <a:r>
              <a:rPr lang="en-US" altLang="zh-TW" sz="1400" b="1" dirty="0" smtClean="0"/>
              <a:t> bit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26914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DRV_URT3_SetTXData9th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DRV_URT3_ClearTXData9th()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4" y="4540465"/>
            <a:ext cx="18065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</a:t>
            </a:r>
            <a:r>
              <a:rPr lang="en-US" altLang="zh-TW" sz="1400" b="1" dirty="0"/>
              <a:t>9</a:t>
            </a:r>
            <a:r>
              <a:rPr lang="en-US" altLang="zh-TW" sz="1400" b="1" baseline="30000" dirty="0"/>
              <a:t>th</a:t>
            </a:r>
            <a:r>
              <a:rPr lang="en-US" altLang="zh-TW" sz="1400" b="1" dirty="0"/>
              <a:t> bit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56840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DRV_URT3_ClearTXData9th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3636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845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DRV_URT3_GetRXData9th()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/>
              <a:t>G</a:t>
            </a:r>
            <a:r>
              <a:rPr lang="en-US" altLang="zh-TW" b="1" dirty="0" smtClean="0"/>
              <a:t>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7768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eceive 9</a:t>
            </a:r>
            <a:r>
              <a:rPr lang="en-US" altLang="zh-TW" sz="1400" b="1" baseline="30000" dirty="0" smtClean="0"/>
              <a:t>th</a:t>
            </a:r>
            <a:r>
              <a:rPr lang="en-US" altLang="zh-TW" sz="1400" b="1" dirty="0" smtClean="0"/>
              <a:t> bit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85935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Temp=DRV_URT3_GetRXData9th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15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DRV_URT3_SendTXData(uint8_t </a:t>
            </a:r>
            <a:r>
              <a:rPr lang="en-US" altLang="zh-TW" b="1" dirty="0" err="1"/>
              <a:t>TXData</a:t>
            </a:r>
            <a:r>
              <a:rPr lang="en-US" altLang="zh-TW" b="1" dirty="0"/>
              <a:t>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Send: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2158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</a:t>
            </a:r>
            <a:r>
              <a:rPr lang="en-US" altLang="zh-TW" sz="1400" b="1" dirty="0"/>
              <a:t>D</a:t>
            </a:r>
            <a:r>
              <a:rPr lang="en-US" altLang="zh-TW" sz="1400" b="1" dirty="0" smtClean="0"/>
              <a:t>ata(byte)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56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DRV_URT3_SendTXData(255)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769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915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DRV_URT3_ReceiveRXData()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980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Receive: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2128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UART3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eceive </a:t>
            </a:r>
            <a:r>
              <a:rPr lang="en-US" altLang="zh-TW" sz="1400" b="1" dirty="0"/>
              <a:t>D</a:t>
            </a:r>
            <a:r>
              <a:rPr lang="en-US" altLang="zh-TW" sz="1400" b="1" dirty="0" smtClean="0"/>
              <a:t>ata(byte)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85935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Temp=DRV_URT3_ReceiveRXData()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66751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6595072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__DRV_URT3_IT_Cmd(__STATE__)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Interrupt.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__DRV_URT3_DataOrder_Select(__ORDER__)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Data order.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__DRV_URT3_TimerMode_Select(__MODE__)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S3BRG timer mode.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__DRV_URT3_BaudRateX2_Select(__TIME__)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Enhance baud rate.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__DRV_URT3_BaudRateGeneratorClock_Select(__SOURCE__)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S3BRG clock source.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__DRV_URT3_BaudRateGenerator_Cmd(__STATE__)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S3BRG operation.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__DRV_URT3_BaudRateReloadReg_Write(__RELOAD__)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Baud rate generator reload register.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__DRV_URT3_SerialReception_Cmd(__STATE__)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Reception enable/disable.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__DRV_URT3_BaudRateDiv3_Cmd(__STATE__)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latin typeface="Arial" pitchFamily="34" charset="0"/>
                          <a:cs typeface="Arial" pitchFamily="34" charset="0"/>
                        </a:rPr>
                        <a:t>Mode 2 SYSCLK/32</a:t>
                      </a:r>
                      <a:r>
                        <a:rPr lang="en-US" altLang="zh-TW" sz="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TW" sz="800" dirty="0" smtClean="0">
                          <a:latin typeface="Arial" pitchFamily="34" charset="0"/>
                          <a:cs typeface="Arial" pitchFamily="34" charset="0"/>
                        </a:rPr>
                        <a:t>SYSCLK/64 SYSCLK/96</a:t>
                      </a:r>
                      <a:r>
                        <a:rPr lang="en-US" altLang="zh-TW" sz="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TW" sz="800" dirty="0" smtClean="0">
                          <a:latin typeface="Arial" pitchFamily="34" charset="0"/>
                          <a:cs typeface="Arial" pitchFamily="34" charset="0"/>
                        </a:rPr>
                        <a:t>SYSCLK/192.</a:t>
                      </a:r>
                      <a:endParaRPr lang="zh-TW" altLang="en-US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__DRV_URT3_Mode_Select(__MODE__)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 select.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__DRV_URT3_SetSM33(__MODE__)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__DRV_URT3_SetSM03(__MODE__)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__DRV_URT3_SetSM13(__MODE__)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__DRV_URT3_PinMux_Select(__RXTX__)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Pin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Config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72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613490"/>
              </p:ext>
            </p:extLst>
          </p:nvPr>
        </p:nvGraphicFramePr>
        <p:xfrm>
          <a:off x="495300" y="728869"/>
          <a:ext cx="8915400" cy="535034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Macro Name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Macro Brief</a:t>
                      </a:r>
                      <a:endParaRPr lang="zh-TW" altLang="en-US" dirty="0"/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__DRV_URT3_SetS3PS0(__RXTX__)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__DRV_URT3_BaudRateReloadReg16Bit_Write(__RELOAD__)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Arial" pitchFamily="34" charset="0"/>
                          <a:cs typeface="Arial" pitchFamily="34" charset="0"/>
                        </a:rPr>
                        <a:t>In Timer Mode </a:t>
                      </a:r>
                      <a:r>
                        <a:rPr lang="fr-FR" altLang="zh-TW" sz="1200" dirty="0" smtClean="0">
                          <a:latin typeface="Arial" pitchFamily="34" charset="0"/>
                          <a:cs typeface="Arial" pitchFamily="34" charset="0"/>
                        </a:rPr>
                        <a:t>Pure Timer 16 Bit Reload</a:t>
                      </a:r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__DRV_URT3_Baud_Rate_Generator_Clock_Output_Cmd(__STATE__)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>
                          <a:latin typeface="Arial" pitchFamily="34" charset="0"/>
                          <a:cs typeface="Arial" pitchFamily="34" charset="0"/>
                        </a:rPr>
                        <a:t>S3BRG clock output control</a:t>
                      </a:r>
                      <a:endParaRPr lang="zh-TW" alt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__DRV_URT3_BaudRateSysclkDiv4_Cmd(__STATE__)</a:t>
                      </a:r>
                      <a:endParaRPr lang="zh-TW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zh-TW" sz="1000" dirty="0" smtClean="0">
                          <a:latin typeface="Arial" pitchFamily="34" charset="0"/>
                          <a:cs typeface="Arial" pitchFamily="34" charset="0"/>
                        </a:rPr>
                        <a:t>Mode 0 Mode 4 Enable SYSCLK/4 SYSCLK/12</a:t>
                      </a:r>
                      <a:endParaRPr lang="zh-TW" alt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__DRV_URT3_Pure_Timer_Baudrate_Generator_Overflow_to_S3_Interrupt_Cmd(__STATE__)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S3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__DRV_URT3_Pure_Timer_External_Pin_Trigger_to_S3_Interrupt_Cmd(__STATE__)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S3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__DRV_URT3_Pure_Timer_External_Pin_Control_Baudrate_Generator_Cmd(__STATE__)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S3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__DRV_URT3_Pure_Timer_External_Pin_Trigger_Level_Cmd(__STATE__)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S3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__DRV_URT3_Pure_Timer_Clock_Source_Select(__SOURCE__)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altLang="zh-TW" sz="1200" dirty="0" smtClean="0">
                          <a:latin typeface="Arial" pitchFamily="34" charset="0"/>
                          <a:cs typeface="Arial" pitchFamily="34" charset="0"/>
                        </a:rPr>
                        <a:t>Mode2 Pure Timer Clock Source Select</a:t>
                      </a:r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__DRV_URT3_SetS3TX12(__SOURCE__)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__DRV_URT3_SetSM23(__SOURCE__)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8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965524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DRV_URT3_GetTI3()</a:t>
                      </a:r>
                      <a:endParaRPr lang="zh-TW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read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DRV_URT3_GetRI3()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read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DRV_URT3_ClearTI3()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clear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DRV_URT3_ClearRI3()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clear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DRV_URT3_SetTXData9th()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DRV_URT3_ClearTXData9th()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DRV_URT3_GetRXData9th()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DRV_URT3_SendTXData(uint8_t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TXData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DRV_URT3_ReceiveRXData()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UART3 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70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25665"/>
          </a:xfrm>
        </p:spPr>
        <p:txBody>
          <a:bodyPr/>
          <a:lstStyle/>
          <a:p>
            <a:pPr algn="ctr"/>
            <a:r>
              <a:rPr lang="en-US" altLang="zh-TW" sz="6000" dirty="0"/>
              <a:t>Serial </a:t>
            </a:r>
            <a:r>
              <a:rPr lang="en-US" altLang="zh-TW" sz="6000" dirty="0" smtClean="0"/>
              <a:t>Port 3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9427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37766" y="1040367"/>
            <a:ext cx="30897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DRV_URT3_Mode_Select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87646" y="2956517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DRV_URT3_SetSM33(__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DRV_URT3_SetSM03(__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781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DRV_URT3_SetSM13(__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肘形接點 9"/>
          <p:cNvCxnSpPr>
            <a:stCxn id="2" idx="2"/>
            <a:endCxn id="4" idx="0"/>
          </p:cNvCxnSpPr>
          <p:nvPr/>
        </p:nvCxnSpPr>
        <p:spPr>
          <a:xfrm rot="5400000">
            <a:off x="4063070" y="2136941"/>
            <a:ext cx="1639151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接點 17"/>
          <p:cNvCxnSpPr>
            <a:endCxn id="5" idx="0"/>
          </p:cNvCxnSpPr>
          <p:nvPr/>
        </p:nvCxnSpPr>
        <p:spPr>
          <a:xfrm rot="10800000" flipV="1">
            <a:off x="1656245" y="2183106"/>
            <a:ext cx="3075718" cy="77392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endCxn id="6" idx="0"/>
          </p:cNvCxnSpPr>
          <p:nvPr/>
        </p:nvCxnSpPr>
        <p:spPr>
          <a:xfrm>
            <a:off x="4731961" y="2183107"/>
            <a:ext cx="3356559" cy="77392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61247" y="4018093"/>
            <a:ext cx="217704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Shift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8bit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ode(SYSCLK/n)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ode(variable)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SPI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aster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</p:txBody>
      </p:sp>
      <p:sp>
        <p:nvSpPr>
          <p:cNvPr id="22" name="矩形 21"/>
          <p:cNvSpPr/>
          <p:nvPr/>
        </p:nvSpPr>
        <p:spPr>
          <a:xfrm>
            <a:off x="4705348" y="4037766"/>
            <a:ext cx="47147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Example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__DRV_URT3_Mode_Select(UART3_MODE0_SHIFT_REG)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__DRV_URT3_Mode_Select(UART3_MODE1_8BIT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__DRV_URT3_Mode_Select(UART3_MODE2_9BIT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__DRV_URT3_Mode_Select(UART3_MODE3_9BIT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5. __DRV_URT3_Mode_Select(UART3_MODE4_SPI_MASTER)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75044" y="1040367"/>
            <a:ext cx="31843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DRV_URT3_PinMux_Select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59390" y="2907158"/>
            <a:ext cx="281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DRV_URT3_SetS3PS0(__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16200000" flipH="1">
            <a:off x="3972315" y="2112261"/>
            <a:ext cx="1589792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983908"/>
            <a:ext cx="18751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RX       TX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P36      P37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P65      P66</a:t>
            </a:r>
          </a:p>
          <a:p>
            <a:endParaRPr lang="en-US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        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05349" y="3983908"/>
            <a:ext cx="48210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DRV_URT3_PinMux_Select(UART3_RX_P36_TX_P37)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DRV_URT3_PinMux_Select(UART3_RX_P65_TX_P66)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7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76280" y="1040367"/>
            <a:ext cx="4834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DRV_URT3_Pure_Timer_Clock_Source_Select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31394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DRV_URT3_SetS3TX12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98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DRV_URT3_SetSM23(__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642360" y="505978"/>
            <a:ext cx="1639668" cy="326244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983908"/>
            <a:ext cx="18751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SYSCLK/12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T1OF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SYSCLK/1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T0OF 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04976" y="3983907"/>
            <a:ext cx="770102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DRV_URT3_Pure_Timer_Clock_Source_Select(PURE_TIMER_CLOCK_SOURCE_SYSCLK_DIV_12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DRV_URT3_Pure_Timer_Clock_Source_Select(PURE_TIMER_CLOCK_SOURCE_T1OF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DRV_URT3_Pure_Timer_Clock_Source_Select(PURE_TIMER_CLOCK_SOURCE_SYSCLK_DIV_1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DRV_URT3_Pure_Timer_Clock_Source_Select(PURE_TIMER_CLOCK_SOURCE_T0OF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肘形接點 13"/>
          <p:cNvCxnSpPr>
            <a:stCxn id="2" idx="2"/>
            <a:endCxn id="6" idx="0"/>
          </p:cNvCxnSpPr>
          <p:nvPr/>
        </p:nvCxnSpPr>
        <p:spPr>
          <a:xfrm rot="16200000" flipH="1">
            <a:off x="5822142" y="588639"/>
            <a:ext cx="1639667" cy="309711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17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8392</TotalTime>
  <Words>964</Words>
  <Application>Microsoft Office PowerPoint</Application>
  <PresentationFormat>A4 紙張 (210x297 公釐)</PresentationFormat>
  <Paragraphs>287</Paragraphs>
  <Slides>28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28</vt:i4>
      </vt:variant>
    </vt:vector>
  </HeadingPairs>
  <TitlesOfParts>
    <vt:vector size="43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3 Driver Macro List</vt:lpstr>
      <vt:lpstr>PowerPoint 簡報</vt:lpstr>
      <vt:lpstr>PowerPoint 簡報</vt:lpstr>
      <vt:lpstr>PowerPoint 簡報</vt:lpstr>
      <vt:lpstr>Serial Port 3 Driver Macro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486</cp:revision>
  <dcterms:created xsi:type="dcterms:W3CDTF">2018-01-02T00:59:05Z</dcterms:created>
  <dcterms:modified xsi:type="dcterms:W3CDTF">2023-09-14T07:17:47Z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