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4077" r:id="rId2"/>
    <p:sldMasterId id="2147484089" r:id="rId3"/>
    <p:sldMasterId id="2147484101" r:id="rId4"/>
    <p:sldMasterId id="2147484113" r:id="rId5"/>
    <p:sldMasterId id="2147484125" r:id="rId6"/>
  </p:sldMasterIdLst>
  <p:notesMasterIdLst>
    <p:notesMasterId r:id="rId18"/>
  </p:notesMasterIdLst>
  <p:handoutMasterIdLst>
    <p:handoutMasterId r:id="rId19"/>
  </p:handoutMasterIdLst>
  <p:sldIdLst>
    <p:sldId id="429" r:id="rId7"/>
    <p:sldId id="433" r:id="rId8"/>
    <p:sldId id="425" r:id="rId9"/>
    <p:sldId id="434" r:id="rId10"/>
    <p:sldId id="435" r:id="rId11"/>
    <p:sldId id="442" r:id="rId12"/>
    <p:sldId id="439" r:id="rId13"/>
    <p:sldId id="440" r:id="rId14"/>
    <p:sldId id="441" r:id="rId15"/>
    <p:sldId id="424" r:id="rId16"/>
    <p:sldId id="299" r:id="rId17"/>
  </p:sldIdLst>
  <p:sldSz cx="9906000" cy="6858000" type="A4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  <p15:guide id="5" pos="3120">
          <p15:clr>
            <a:srgbClr val="A4A3A4"/>
          </p15:clr>
        </p15:guide>
        <p15:guide id="6" pos="5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455F51"/>
    <a:srgbClr val="3333FF"/>
    <a:srgbClr val="CC00FF"/>
    <a:srgbClr val="009900"/>
    <a:srgbClr val="CC3300"/>
    <a:srgbClr val="660033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70" autoAdjust="0"/>
    <p:restoredTop sz="89911" autoAdjust="0"/>
  </p:normalViewPr>
  <p:slideViewPr>
    <p:cSldViewPr snapToGrid="0">
      <p:cViewPr varScale="1">
        <p:scale>
          <a:sx n="115" d="100"/>
          <a:sy n="115" d="100"/>
        </p:scale>
        <p:origin x="1554" y="108"/>
      </p:cViewPr>
      <p:guideLst>
        <p:guide orient="horz" pos="2160"/>
        <p:guide pos="2880"/>
        <p:guide pos="5472"/>
        <p:guide orient="horz" pos="4128"/>
        <p:guide pos="3120"/>
        <p:guide pos="59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-382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D0C4C14F-43CD-4879-AB35-BA575AD53511}" type="datetime2">
              <a:rPr lang="zh-TW" altLang="en-US" smtClean="0"/>
              <a:t>2023年9月14日</a:t>
            </a:fld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5F9362FF-FD63-4997-A89D-79D54D5DC4C6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922220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4BFC8232-ABE9-4B0C-B9AC-17668E2D13AE}" type="datetime2">
              <a:rPr lang="zh-TW" altLang="en-US" smtClean="0"/>
              <a:t>2023年9月14日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noProof="0" dirty="0"/>
              <a:t>按一下以編輯母片文字樣式</a:t>
            </a:r>
          </a:p>
          <a:p>
            <a:pPr lvl="1"/>
            <a:r>
              <a:rPr lang="zh-TW" altLang="en-US" noProof="0" dirty="0"/>
              <a:t>第二層</a:t>
            </a:r>
          </a:p>
          <a:p>
            <a:pPr lvl="2"/>
            <a:r>
              <a:rPr lang="zh-TW" altLang="en-US" noProof="0" dirty="0"/>
              <a:t>第三層</a:t>
            </a:r>
          </a:p>
          <a:p>
            <a:pPr lvl="3"/>
            <a:r>
              <a:rPr lang="zh-TW" altLang="en-US" noProof="0" dirty="0"/>
              <a:t>第四層</a:t>
            </a:r>
          </a:p>
          <a:p>
            <a:pPr lvl="4"/>
            <a:r>
              <a:rPr lang="zh-TW" altLang="en-US" noProof="0" dirty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B57DE9F2-C7F9-4757-B153-A4178D86FEA9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7024391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50181" name="投影片編號版面配置區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ECE51F-A2F6-4A04-9EE4-D488FA8700B4}" type="slidenum">
              <a:rPr lang="zh-TW" altLang="en-US" sz="130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zh-TW" sz="1300"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9965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圓角矩形 3"/>
          <p:cNvSpPr/>
          <p:nvPr/>
        </p:nvSpPr>
        <p:spPr bwMode="white">
          <a:xfrm>
            <a:off x="7990582" y="4060827"/>
            <a:ext cx="173355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6" name="Line 118"/>
          <p:cNvSpPr>
            <a:spLocks noChangeShapeType="1"/>
          </p:cNvSpPr>
          <p:nvPr userDrawn="1"/>
        </p:nvSpPr>
        <p:spPr bwMode="auto">
          <a:xfrm>
            <a:off x="337940" y="6421438"/>
            <a:ext cx="91888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7" name="Line 117"/>
          <p:cNvSpPr>
            <a:spLocks noChangeShapeType="1"/>
          </p:cNvSpPr>
          <p:nvPr userDrawn="1"/>
        </p:nvSpPr>
        <p:spPr bwMode="auto">
          <a:xfrm>
            <a:off x="341810" y="6343650"/>
            <a:ext cx="918884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0" name="Rectangle 122"/>
          <p:cNvSpPr>
            <a:spLocks noChangeArrowheads="1"/>
          </p:cNvSpPr>
          <p:nvPr userDrawn="1"/>
        </p:nvSpPr>
        <p:spPr bwMode="auto">
          <a:xfrm rot="5400000" flipV="1">
            <a:off x="4909245" y="1981895"/>
            <a:ext cx="157162" cy="934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dirty="0">
                <a:latin typeface="Arial" charset="0"/>
              </a:rPr>
              <a:t>Megawin Technology Co., Ltd.                                                                                                                                                                                  </a:t>
            </a:r>
            <a:endParaRPr kumimoji="0" lang="en-US" altLang="zh-TW" sz="1000" b="0" dirty="0">
              <a:latin typeface="Arial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b="0" dirty="0">
                <a:latin typeface="Arial" charset="0"/>
              </a:rPr>
              <a:t>All rights</a:t>
            </a:r>
            <a:r>
              <a:rPr kumimoji="0" lang="zh-TW" altLang="en-US" sz="1000" b="0" dirty="0">
                <a:latin typeface="Arial" charset="0"/>
              </a:rPr>
              <a:t> </a:t>
            </a:r>
            <a:r>
              <a:rPr kumimoji="0" lang="en-US" altLang="zh-TW" sz="1000" b="0" dirty="0">
                <a:latin typeface="Arial" charset="0"/>
              </a:rPr>
              <a:t>are reserved.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95300" y="2389011"/>
            <a:ext cx="916305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495300" y="3899938"/>
            <a:ext cx="536575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TW" altLang="en-US"/>
              <a:t>按一下以編輯母片副標題樣式</a:t>
            </a:r>
            <a:endParaRPr lang="zh-TW" altLang="en-US" dirty="0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151266" y="4321175"/>
            <a:ext cx="1676797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kumimoji="0" sz="1800" b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zh-TW"/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51" y="223280"/>
            <a:ext cx="1794628" cy="49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1589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1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CE1209A-8BD6-4EB9-ADF8-07906D43101C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62222090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46950" y="1143000"/>
            <a:ext cx="2063750" cy="5448300"/>
          </a:xfrm>
        </p:spPr>
        <p:txBody>
          <a:bodyPr vert="eaVert" rtlCol="0"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495300" y="1143000"/>
            <a:ext cx="67691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21975B9-0C8D-41AD-9563-BC2C0F191B28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4038394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1450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5685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262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0222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4814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9487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86929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329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495300" y="2249424"/>
            <a:ext cx="8915400" cy="3979254"/>
          </a:xfrm>
        </p:spPr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74864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9726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945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45443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34797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37452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67496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35872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01524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11407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6136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506" y="1968324"/>
            <a:ext cx="84201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782506" y="3367088"/>
            <a:ext cx="8420100" cy="1509712"/>
          </a:xfrm>
        </p:spPr>
        <p:txBody>
          <a:bodyPr rtlCol="0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427857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5320F9B-3E7F-46CB-BE03-4220FAD9667C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651869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6965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84597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26763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27561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9211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03722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23209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3774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76985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3648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495300" y="2249426"/>
            <a:ext cx="4375150" cy="4000768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5035550" y="2249427"/>
            <a:ext cx="4375150" cy="4000769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BED1E58-E2AA-4BA1-9FFD-97C6DC496A8F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932426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86622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45107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62448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49676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19645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75889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81557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10404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04457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345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12750" y="1143000"/>
            <a:ext cx="9080500" cy="1069848"/>
          </a:xfrm>
        </p:spPr>
        <p:txBody>
          <a:bodyPr rtlCol="0"/>
          <a:lstStyle>
            <a:lvl1pPr>
              <a:defRPr sz="4000" b="0" i="0" cap="none" baseline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412750" y="2244970"/>
            <a:ext cx="4378452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內容預留位置 4"/>
          <p:cNvSpPr>
            <a:spLocks noGrp="1"/>
          </p:cNvSpPr>
          <p:nvPr>
            <p:ph sz="quarter" idx="2"/>
          </p:nvPr>
        </p:nvSpPr>
        <p:spPr>
          <a:xfrm>
            <a:off x="412750" y="2708519"/>
            <a:ext cx="4378452" cy="3541674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3"/>
          </p:nvPr>
        </p:nvSpPr>
        <p:spPr>
          <a:xfrm>
            <a:off x="5114662" y="2244970"/>
            <a:ext cx="4378590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5111497" y="2708519"/>
            <a:ext cx="4378590" cy="3541674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7" name="頁尾預留位置 27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日期預留位置 25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9" name="投影片編號預留位置 2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D76559D-2EFB-41FD-A30E-0FC294472F90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563569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91743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88494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26963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18297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53311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71400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65152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0605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65658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02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1143000"/>
            <a:ext cx="8915400" cy="1069848"/>
          </a:xfrm>
        </p:spPr>
        <p:txBody>
          <a:bodyPr rtlCol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頁尾預留位置 3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日期預留位置 2"/>
          <p:cNvSpPr>
            <a:spLocks noGrp="1"/>
          </p:cNvSpPr>
          <p:nvPr>
            <p:ph type="dt" sz="half" idx="11"/>
          </p:nvPr>
        </p:nvSpPr>
        <p:spPr>
          <a:xfrm>
            <a:off x="713283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FA6CEE0-16D0-4230-B854-1ED460A3B19B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894734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79110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49865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81084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87339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91255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333307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882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預留位置 2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1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84DC613-B183-4ADB-AB90-5EA54162EF4B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20173354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799621" y="1101970"/>
            <a:ext cx="366522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1"/>
          </p:nvPr>
        </p:nvSpPr>
        <p:spPr>
          <a:xfrm>
            <a:off x="165100" y="776289"/>
            <a:ext cx="5527548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2"/>
          </p:nvPr>
        </p:nvSpPr>
        <p:spPr>
          <a:xfrm>
            <a:off x="5799621" y="2010729"/>
            <a:ext cx="366522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3B29455-350E-4560-8750-B8ED189F4038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7631518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93805" y="1109162"/>
            <a:ext cx="635703" cy="4681637"/>
          </a:xfrm>
        </p:spPr>
        <p:txBody>
          <a:bodyPr vert="eaVert" lIns="45720" tIns="0" rIns="45720" rtlCol="0" anchor="t"/>
          <a:lstStyle>
            <a:lvl1pPr algn="ctr">
              <a:buNone/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要新增的影像"/>
          <p:cNvSpPr>
            <a:spLocks noGrp="1"/>
          </p:cNvSpPr>
          <p:nvPr>
            <p:ph type="pic" idx="1"/>
          </p:nvPr>
        </p:nvSpPr>
        <p:spPr>
          <a:xfrm>
            <a:off x="437310" y="1143000"/>
            <a:ext cx="4953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6595813" y="3274311"/>
            <a:ext cx="2806700" cy="2516489"/>
          </a:xfrm>
        </p:spPr>
        <p:txBody>
          <a:bodyPr lIns="0" tIns="0" rIns="45720" rtlCol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915EA07-BF11-4AB0-AA33-3FDAE6088973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45110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圓角矩形 32"/>
          <p:cNvSpPr/>
          <p:nvPr/>
        </p:nvSpPr>
        <p:spPr bwMode="white">
          <a:xfrm>
            <a:off x="5858470" y="496889"/>
            <a:ext cx="3317479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 useBgFill="1">
        <p:nvSpPr>
          <p:cNvPr id="34" name="圓角矩形 33"/>
          <p:cNvSpPr/>
          <p:nvPr/>
        </p:nvSpPr>
        <p:spPr bwMode="white">
          <a:xfrm>
            <a:off x="7988003" y="588963"/>
            <a:ext cx="173355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5" name="矩形 34"/>
          <p:cNvSpPr/>
          <p:nvPr/>
        </p:nvSpPr>
        <p:spPr bwMode="invGray">
          <a:xfrm>
            <a:off x="9841509" y="-1588"/>
            <a:ext cx="63203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6" name="矩形 35"/>
          <p:cNvSpPr/>
          <p:nvPr/>
        </p:nvSpPr>
        <p:spPr bwMode="invGray">
          <a:xfrm>
            <a:off x="9797654" y="-1588"/>
            <a:ext cx="29667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7" name="矩形 36"/>
          <p:cNvSpPr/>
          <p:nvPr/>
        </p:nvSpPr>
        <p:spPr bwMode="invGray">
          <a:xfrm>
            <a:off x="9777017" y="-1588"/>
            <a:ext cx="10319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8" name="矩形 37"/>
          <p:cNvSpPr/>
          <p:nvPr/>
        </p:nvSpPr>
        <p:spPr bwMode="invGray">
          <a:xfrm>
            <a:off x="9722844" y="-1588"/>
            <a:ext cx="2966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9" name="矩形 38"/>
          <p:cNvSpPr/>
          <p:nvPr/>
        </p:nvSpPr>
        <p:spPr bwMode="invGray">
          <a:xfrm>
            <a:off x="9658351" y="0"/>
            <a:ext cx="5933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0" name="矩形 39"/>
          <p:cNvSpPr/>
          <p:nvPr/>
        </p:nvSpPr>
        <p:spPr bwMode="invGray">
          <a:xfrm>
            <a:off x="9613206" y="0"/>
            <a:ext cx="9029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034" name="標題預留位置 21"/>
          <p:cNvSpPr>
            <a:spLocks noGrp="1"/>
          </p:cNvSpPr>
          <p:nvPr>
            <p:ph type="title"/>
          </p:nvPr>
        </p:nvSpPr>
        <p:spPr bwMode="auto">
          <a:xfrm>
            <a:off x="495300" y="1143000"/>
            <a:ext cx="8915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35" name="文字預留位置 12"/>
          <p:cNvSpPr>
            <a:spLocks noGrp="1"/>
          </p:cNvSpPr>
          <p:nvPr>
            <p:ph type="body" idx="1"/>
          </p:nvPr>
        </p:nvSpPr>
        <p:spPr bwMode="auto">
          <a:xfrm>
            <a:off x="495300" y="2249488"/>
            <a:ext cx="8915400" cy="394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037" name="Line 118"/>
          <p:cNvSpPr>
            <a:spLocks noChangeShapeType="1"/>
          </p:cNvSpPr>
          <p:nvPr userDrawn="1"/>
        </p:nvSpPr>
        <p:spPr bwMode="auto">
          <a:xfrm>
            <a:off x="337940" y="6421438"/>
            <a:ext cx="91888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038" name="Line 117"/>
          <p:cNvSpPr>
            <a:spLocks noChangeShapeType="1"/>
          </p:cNvSpPr>
          <p:nvPr userDrawn="1"/>
        </p:nvSpPr>
        <p:spPr bwMode="auto">
          <a:xfrm>
            <a:off x="341810" y="6343650"/>
            <a:ext cx="918884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6" name="Rectangle 122"/>
          <p:cNvSpPr>
            <a:spLocks noChangeArrowheads="1"/>
          </p:cNvSpPr>
          <p:nvPr userDrawn="1"/>
        </p:nvSpPr>
        <p:spPr bwMode="auto">
          <a:xfrm rot="5400000" flipV="1">
            <a:off x="4800601" y="2004816"/>
            <a:ext cx="242887" cy="920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kumimoji="0" lang="en-US" altLang="zh-TW" sz="1000" dirty="0" err="1" smtClean="0">
                <a:latin typeface="Arial" panose="020B0604020202020204" pitchFamily="34" charset="0"/>
              </a:rPr>
              <a:t>Megawin</a:t>
            </a:r>
            <a:r>
              <a:rPr kumimoji="0" lang="en-US" altLang="zh-TW" sz="1000" dirty="0" smtClean="0">
                <a:latin typeface="Arial" panose="020B0604020202020204" pitchFamily="34" charset="0"/>
              </a:rPr>
              <a:t> </a:t>
            </a:r>
            <a:r>
              <a:rPr kumimoji="0" lang="en-US" altLang="zh-TW" sz="1000" dirty="0">
                <a:latin typeface="Arial" panose="020B0604020202020204" pitchFamily="34" charset="0"/>
              </a:rPr>
              <a:t>Technology Co., Ltd.      </a:t>
            </a:r>
            <a:r>
              <a:rPr kumimoji="0" lang="en-US" altLang="zh-TW" sz="1000" dirty="0" smtClean="0">
                <a:latin typeface="Arial" panose="020B0604020202020204" pitchFamily="34" charset="0"/>
              </a:rPr>
              <a:t>                                                                                                                                                           </a:t>
            </a:r>
            <a:r>
              <a:rPr kumimoji="0" lang="en-US" altLang="zh-TW" sz="1000" b="0" dirty="0">
                <a:latin typeface="Arial" panose="020B0604020202020204" pitchFamily="34" charset="0"/>
              </a:rPr>
              <a:t>Page: </a:t>
            </a:r>
            <a:fld id="{F75B3684-CA03-472A-A2C9-BD792B9AD1BC}" type="slidenum">
              <a:rPr kumimoji="0" lang="en-US" altLang="zh-TW" sz="1000" b="0" smtClean="0">
                <a:latin typeface="Arial" panose="020B0604020202020204" pitchFamily="34" charset="0"/>
              </a:rPr>
              <a:pPr>
                <a:lnSpc>
                  <a:spcPct val="90000"/>
                </a:lnSpc>
                <a:defRPr/>
              </a:pPr>
              <a:t>‹#›</a:t>
            </a:fld>
            <a:endParaRPr kumimoji="0" lang="en-US" altLang="zh-TW" sz="1000" b="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kumimoji="0" lang="en-US" altLang="zh-TW" sz="1000" b="0" dirty="0">
                <a:latin typeface="Arial" panose="020B0604020202020204" pitchFamily="34" charset="0"/>
              </a:rPr>
              <a:t>All rights</a:t>
            </a:r>
            <a:r>
              <a:rPr kumimoji="0" lang="zh-TW" altLang="en-US" sz="1000" b="0" dirty="0">
                <a:latin typeface="Arial" panose="020B0604020202020204" pitchFamily="34" charset="0"/>
              </a:rPr>
              <a:t> </a:t>
            </a:r>
            <a:r>
              <a:rPr kumimoji="0" lang="en-US" altLang="zh-TW" sz="1000" b="0" dirty="0">
                <a:latin typeface="Arial" panose="020B0604020202020204" pitchFamily="34" charset="0"/>
              </a:rPr>
              <a:t>are reserved.                      </a:t>
            </a:r>
            <a:r>
              <a:rPr kumimoji="0" lang="en-US" altLang="zh-TW" sz="1000" b="0" dirty="0" smtClean="0">
                <a:latin typeface="Arial" panose="020B0604020202020204" pitchFamily="34" charset="0"/>
              </a:rPr>
              <a:t>                                                                                                                                                           </a:t>
            </a:r>
            <a:endParaRPr kumimoji="0" lang="en-US" altLang="zh-TW" sz="1000" b="0" dirty="0">
              <a:latin typeface="Arial" panose="020B0604020202020204" pitchFamily="34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09" y="228428"/>
            <a:ext cx="1290387" cy="3573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6" r:id="rId2"/>
    <p:sldLayoutId id="2147484068" r:id="rId3"/>
    <p:sldLayoutId id="2147484069" r:id="rId4"/>
    <p:sldLayoutId id="2147484070" r:id="rId5"/>
    <p:sldLayoutId id="2147484071" r:id="rId6"/>
    <p:sldLayoutId id="2147484072" r:id="rId7"/>
    <p:sldLayoutId id="2147484073" r:id="rId8"/>
    <p:sldLayoutId id="2147484074" r:id="rId9"/>
    <p:sldLayoutId id="2147484075" r:id="rId10"/>
    <p:sldLayoutId id="2147484076" r:id="rId11"/>
  </p:sldLayoutIdLst>
  <p:transition spd="med">
    <p:fade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i="1" kern="1200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297D53"/>
        </a:buClr>
        <a:buFont typeface="Georgia" panose="02040502050405020303" pitchFamily="18" charset="0"/>
        <a:buChar char="•"/>
        <a:defRPr sz="28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rgbClr val="4A7C29"/>
        </a:buClr>
        <a:buFont typeface="Georgia" panose="02040502050405020303" pitchFamily="18" charset="0"/>
        <a:buChar char="▫"/>
        <a:defRPr sz="26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4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2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0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43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146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  <p:sldLayoutId id="2147484098" r:id="rId9"/>
    <p:sldLayoutId id="2147484099" r:id="rId10"/>
    <p:sldLayoutId id="2147484100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989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7" r:id="rId6"/>
    <p:sldLayoutId id="2147484108" r:id="rId7"/>
    <p:sldLayoutId id="2147484109" r:id="rId8"/>
    <p:sldLayoutId id="2147484110" r:id="rId9"/>
    <p:sldLayoutId id="2147484111" r:id="rId10"/>
    <p:sldLayoutId id="2147484112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849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208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85750" y="1228745"/>
            <a:ext cx="9315450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5400" dirty="0" smtClean="0">
                <a:latin typeface="Arial" pitchFamily="34" charset="0"/>
                <a:ea typeface="新細明體"/>
                <a:cs typeface="Arial" pitchFamily="34" charset="0"/>
              </a:rPr>
              <a:t>MGEQ1C064</a:t>
            </a:r>
            <a: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5400" dirty="0" smtClean="0">
                <a:latin typeface="Arial" pitchFamily="34" charset="0"/>
                <a:ea typeface="新細明體"/>
                <a:cs typeface="Arial" pitchFamily="34" charset="0"/>
              </a:rPr>
              <a:t>Wizard </a:t>
            </a:r>
            <a: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  <a:t>User Guide</a:t>
            </a:r>
            <a:b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32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32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>Serial Port </a:t>
            </a:r>
            <a:r>
              <a:rPr lang="en-US" altLang="zh-TW" sz="3600" dirty="0" smtClean="0">
                <a:latin typeface="Arial" pitchFamily="34" charset="0"/>
                <a:ea typeface="新細明體"/>
                <a:cs typeface="Arial" pitchFamily="34" charset="0"/>
              </a:rPr>
              <a:t>2 </a:t>
            </a: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>(</a:t>
            </a:r>
            <a:r>
              <a:rPr lang="en-US" altLang="zh-TW" sz="3600" dirty="0" smtClean="0">
                <a:latin typeface="Arial" pitchFamily="34" charset="0"/>
                <a:ea typeface="新細明體"/>
                <a:cs typeface="Arial" pitchFamily="34" charset="0"/>
              </a:rPr>
              <a:t>UART2)</a:t>
            </a: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MGEQ1C064_200_UART2_Wizard.c</a:t>
            </a:r>
            <a:endParaRPr lang="en-US" altLang="zh-TW" sz="2500" dirty="0" smtClean="0">
              <a:latin typeface="Arial" pitchFamily="34" charset="0"/>
              <a:ea typeface="新細明體"/>
              <a:cs typeface="Arial" pitchFamily="34" charset="0"/>
            </a:endParaRPr>
          </a:p>
          <a:p>
            <a:pPr algn="ctr"/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MGEQ1C064_200_UART2_Wizard.h</a:t>
            </a:r>
            <a: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  <a:t>Version : </a:t>
            </a:r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v1.00</a:t>
            </a:r>
            <a:endParaRPr lang="zh-TW" altLang="en-US" sz="2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2567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322" y="450389"/>
            <a:ext cx="6919926" cy="5868219"/>
          </a:xfrm>
        </p:spPr>
      </p:pic>
      <p:sp>
        <p:nvSpPr>
          <p:cNvPr id="11" name="文字方塊 10"/>
          <p:cNvSpPr txBox="1"/>
          <p:nvPr/>
        </p:nvSpPr>
        <p:spPr>
          <a:xfrm>
            <a:off x="7894303" y="182416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7369195" y="196153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2.</a:t>
            </a:r>
            <a:endParaRPr lang="zh-TW" altLang="en-US" sz="800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7280495" y="212667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3.</a:t>
            </a:r>
            <a:endParaRPr lang="zh-TW" altLang="en-US" sz="800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8066775" y="228678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4.</a:t>
            </a:r>
            <a:endParaRPr lang="zh-TW" altLang="en-US" sz="800" dirty="0"/>
          </a:p>
        </p:txBody>
      </p:sp>
      <p:cxnSp>
        <p:nvCxnSpPr>
          <p:cNvPr id="20" name="直線單箭頭接點 19"/>
          <p:cNvCxnSpPr/>
          <p:nvPr/>
        </p:nvCxnSpPr>
        <p:spPr>
          <a:xfrm flipH="1">
            <a:off x="6315319" y="2069259"/>
            <a:ext cx="1053876" cy="3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單箭頭接點 23"/>
          <p:cNvCxnSpPr/>
          <p:nvPr/>
        </p:nvCxnSpPr>
        <p:spPr>
          <a:xfrm flipH="1">
            <a:off x="6315319" y="2234394"/>
            <a:ext cx="96719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單箭頭接點 25"/>
          <p:cNvCxnSpPr/>
          <p:nvPr/>
        </p:nvCxnSpPr>
        <p:spPr>
          <a:xfrm flipH="1">
            <a:off x="7114007" y="2394504"/>
            <a:ext cx="933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字方塊 26"/>
          <p:cNvSpPr txBox="1"/>
          <p:nvPr/>
        </p:nvSpPr>
        <p:spPr>
          <a:xfrm>
            <a:off x="77433" y="727146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 Easy Mode </a:t>
            </a:r>
            <a:endParaRPr lang="zh-TW" altLang="en-US" sz="800" dirty="0"/>
          </a:p>
        </p:txBody>
      </p:sp>
      <p:sp>
        <p:nvSpPr>
          <p:cNvPr id="28" name="文字方塊 27"/>
          <p:cNvSpPr txBox="1"/>
          <p:nvPr/>
        </p:nvSpPr>
        <p:spPr>
          <a:xfrm>
            <a:off x="77433" y="97380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</a:t>
            </a:r>
            <a:r>
              <a:rPr lang="en-US" altLang="zh-TW" sz="800" dirty="0" smtClean="0"/>
              <a:t>2.</a:t>
            </a:r>
            <a:r>
              <a:rPr lang="en-US" altLang="zh-TW" sz="800" dirty="0"/>
              <a:t> Easy Mode </a:t>
            </a:r>
            <a:r>
              <a:rPr lang="en-US" altLang="zh-TW" sz="800" dirty="0" smtClean="0"/>
              <a:t>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29" name="文字方塊 28"/>
          <p:cNvSpPr txBox="1"/>
          <p:nvPr/>
        </p:nvSpPr>
        <p:spPr>
          <a:xfrm>
            <a:off x="77433" y="1204634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</a:t>
            </a:r>
            <a:r>
              <a:rPr lang="en-US" altLang="zh-TW" sz="800" dirty="0" smtClean="0"/>
              <a:t>3. UART2 Enable</a:t>
            </a:r>
            <a:endParaRPr lang="zh-TW" altLang="en-US" sz="800" dirty="0"/>
          </a:p>
        </p:txBody>
      </p:sp>
      <p:sp>
        <p:nvSpPr>
          <p:cNvPr id="30" name="文字方塊 29"/>
          <p:cNvSpPr txBox="1"/>
          <p:nvPr/>
        </p:nvSpPr>
        <p:spPr>
          <a:xfrm>
            <a:off x="77433" y="144691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</a:t>
            </a:r>
            <a:r>
              <a:rPr lang="en-US" altLang="zh-TW" sz="800" dirty="0" smtClean="0"/>
              <a:t>4. Easy Select</a:t>
            </a:r>
            <a:endParaRPr lang="zh-TW" altLang="en-US" sz="800" dirty="0"/>
          </a:p>
        </p:txBody>
      </p:sp>
      <p:cxnSp>
        <p:nvCxnSpPr>
          <p:cNvPr id="8" name="直線單箭頭接點 7"/>
          <p:cNvCxnSpPr/>
          <p:nvPr/>
        </p:nvCxnSpPr>
        <p:spPr>
          <a:xfrm flipH="1">
            <a:off x="6960882" y="1931882"/>
            <a:ext cx="93342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15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9370" y="1036638"/>
            <a:ext cx="9286875" cy="762000"/>
          </a:xfrm>
        </p:spPr>
        <p:txBody>
          <a:bodyPr/>
          <a:lstStyle/>
          <a:p>
            <a:pPr algn="ctr"/>
            <a:endParaRPr lang="en-US" altLang="zh-TW" dirty="0"/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6694" y="2127251"/>
            <a:ext cx="9266238" cy="3705225"/>
          </a:xfrm>
        </p:spPr>
        <p:txBody>
          <a:bodyPr vert="horz" wrap="square" lIns="91440" tIns="0" rIns="91440" bIns="0" numCol="1" rtlCol="0" anchor="t" anchorCtr="0" compatLnSpc="1">
            <a:prstTxWarp prst="textNoShape">
              <a:avLst/>
            </a:prstTxWarp>
          </a:bodyPr>
          <a:lstStyle/>
          <a:p>
            <a:pPr>
              <a:spcAft>
                <a:spcPct val="30000"/>
              </a:spcAft>
              <a:defRPr/>
            </a:pPr>
            <a:endParaRPr lang="en-US" altLang="zh-TW" dirty="0"/>
          </a:p>
          <a:p>
            <a:pPr>
              <a:spcAft>
                <a:spcPct val="30000"/>
              </a:spcAft>
              <a:defRPr/>
            </a:pPr>
            <a:endParaRPr lang="en-US" altLang="zh-TW" dirty="0"/>
          </a:p>
          <a:p>
            <a:pPr marL="0" indent="0" algn="ctr">
              <a:spcAft>
                <a:spcPct val="30000"/>
              </a:spcAft>
              <a:buNone/>
              <a:defRPr/>
            </a:pPr>
            <a:r>
              <a:rPr lang="en-US" altLang="zh-TW" sz="5400" b="1" i="1" dirty="0">
                <a:solidFill>
                  <a:srgbClr val="0000FF"/>
                </a:solidFill>
              </a:rPr>
              <a:t>The End</a:t>
            </a:r>
          </a:p>
          <a:p>
            <a:pPr marL="0" indent="0" algn="ctr">
              <a:spcAft>
                <a:spcPct val="30000"/>
              </a:spcAft>
              <a:buNone/>
              <a:defRPr/>
            </a:pPr>
            <a:r>
              <a:rPr lang="en-US" altLang="zh-TW" sz="5400" b="1" i="1">
                <a:solidFill>
                  <a:srgbClr val="0000FF"/>
                </a:solidFill>
              </a:rPr>
              <a:t>Thank you !!!</a:t>
            </a:r>
            <a:endParaRPr lang="zh-TW" alt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503613" y="852053"/>
            <a:ext cx="8915400" cy="5177685"/>
          </a:xfrm>
        </p:spPr>
        <p:txBody>
          <a:bodyPr/>
          <a:lstStyle/>
          <a:p>
            <a:pPr algn="ctr"/>
            <a:r>
              <a:rPr lang="en-US" altLang="zh-TW" sz="6000" dirty="0" smtClean="0"/>
              <a:t>Serial Port 2</a:t>
            </a:r>
            <a:br>
              <a:rPr lang="en-US" altLang="zh-TW" sz="6000" dirty="0" smtClean="0"/>
            </a:br>
            <a:r>
              <a:rPr lang="en-US" altLang="zh-TW" sz="6000" dirty="0" smtClean="0"/>
              <a:t>Wizard</a:t>
            </a:r>
            <a:br>
              <a:rPr lang="en-US" altLang="zh-TW" sz="6000" dirty="0" smtClean="0"/>
            </a:br>
            <a:r>
              <a:rPr lang="en-US" altLang="zh-TW" sz="6000" dirty="0" smtClean="0"/>
              <a:t>Introduction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25212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666" y="408542"/>
            <a:ext cx="6340725" cy="5913946"/>
          </a:xfrm>
        </p:spPr>
      </p:pic>
      <p:sp>
        <p:nvSpPr>
          <p:cNvPr id="83" name="文字方塊 82"/>
          <p:cNvSpPr txBox="1"/>
          <p:nvPr/>
        </p:nvSpPr>
        <p:spPr>
          <a:xfrm>
            <a:off x="7644536" y="118834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1211" y="159630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8879" y="190901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900826" y="1289920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406172" y="1883717"/>
            <a:ext cx="1272707" cy="50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92886" y="2338737"/>
            <a:ext cx="2385993" cy="68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2885" y="1712064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680151" y="254860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9.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STEP3.UART2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 0 Shift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STEP7.Mode </a:t>
            </a:r>
            <a:r>
              <a:rPr lang="en-US" altLang="zh-TW" sz="800" dirty="0"/>
              <a:t>0 </a:t>
            </a:r>
            <a:r>
              <a:rPr lang="en-US" altLang="zh-TW" sz="800" dirty="0" smtClean="0"/>
              <a:t>Shift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STEP8.System Clock enable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1707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STEP9.System Clock for S2 enable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6292886" y="2484443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292886" y="2019422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8135265" y="2196346"/>
            <a:ext cx="54543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885" y="1577556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99360" y="2656328"/>
            <a:ext cx="23803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820723" y="146983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3" name="文字方塊 42"/>
          <p:cNvSpPr txBox="1"/>
          <p:nvPr/>
        </p:nvSpPr>
        <p:spPr>
          <a:xfrm>
            <a:off x="8678879" y="17962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81979" y="20886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2" name="文字方塊 51"/>
          <p:cNvSpPr txBox="1"/>
          <p:nvPr/>
        </p:nvSpPr>
        <p:spPr>
          <a:xfrm>
            <a:off x="8680159" y="223426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7.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80159" y="23767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7118130" y="2808728"/>
            <a:ext cx="1562029" cy="66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單箭頭接點 69"/>
          <p:cNvCxnSpPr/>
          <p:nvPr/>
        </p:nvCxnSpPr>
        <p:spPr>
          <a:xfrm flipH="1">
            <a:off x="7462310" y="2973343"/>
            <a:ext cx="12091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7072954" y="3116446"/>
            <a:ext cx="160677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6299360" y="3261092"/>
            <a:ext cx="23720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422773" y="3422701"/>
            <a:ext cx="12388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6269569" y="3568884"/>
            <a:ext cx="23920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單箭頭接點 81"/>
          <p:cNvCxnSpPr/>
          <p:nvPr/>
        </p:nvCxnSpPr>
        <p:spPr>
          <a:xfrm flipH="1">
            <a:off x="7147801" y="3730809"/>
            <a:ext cx="15138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單箭頭接點 84"/>
          <p:cNvCxnSpPr/>
          <p:nvPr/>
        </p:nvCxnSpPr>
        <p:spPr>
          <a:xfrm flipH="1">
            <a:off x="7017338" y="3873683"/>
            <a:ext cx="165407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80699" y="269724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8692851" y="28656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80159" y="30087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80159" y="315337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71412" y="331420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98" name="文字方塊 97"/>
          <p:cNvSpPr txBox="1"/>
          <p:nvPr/>
        </p:nvSpPr>
        <p:spPr>
          <a:xfrm>
            <a:off x="8671412" y="3461162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100" name="文字方塊 99"/>
          <p:cNvSpPr txBox="1"/>
          <p:nvPr/>
        </p:nvSpPr>
        <p:spPr>
          <a:xfrm>
            <a:off x="8665602" y="362308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  <p:sp>
        <p:nvSpPr>
          <p:cNvPr id="101" name="文字方塊 100"/>
          <p:cNvSpPr txBox="1"/>
          <p:nvPr/>
        </p:nvSpPr>
        <p:spPr>
          <a:xfrm>
            <a:off x="8671412" y="376596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17.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STEP10.Data Oder 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1442" y="2618636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STEP11.Source </a:t>
            </a:r>
            <a:endParaRPr lang="zh-TW" altLang="en-US" sz="800" dirty="0"/>
          </a:p>
        </p:txBody>
      </p:sp>
      <p:sp>
        <p:nvSpPr>
          <p:cNvPr id="108" name="文字方塊 107"/>
          <p:cNvSpPr txBox="1"/>
          <p:nvPr/>
        </p:nvSpPr>
        <p:spPr>
          <a:xfrm>
            <a:off x="54072" y="2793298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STEP12.Shift In/Out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4072" y="3193643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STEP14.Source</a:t>
            </a:r>
            <a:endParaRPr lang="zh-TW" altLang="en-US" sz="800" dirty="0"/>
          </a:p>
        </p:txBody>
      </p:sp>
      <p:sp>
        <p:nvSpPr>
          <p:cNvPr id="110" name="文字方塊 109"/>
          <p:cNvSpPr txBox="1"/>
          <p:nvPr/>
        </p:nvSpPr>
        <p:spPr>
          <a:xfrm>
            <a:off x="54072" y="2986326"/>
            <a:ext cx="22128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STEP13.Baud Rate Generator for Others enable 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4073" y="3365515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STEP15.Baud Rate Reload</a:t>
            </a:r>
            <a:endParaRPr lang="zh-TW" altLang="en-US" sz="800" dirty="0"/>
          </a:p>
        </p:txBody>
      </p:sp>
      <p:sp>
        <p:nvSpPr>
          <p:cNvPr id="112" name="文字方塊 111"/>
          <p:cNvSpPr txBox="1"/>
          <p:nvPr/>
        </p:nvSpPr>
        <p:spPr>
          <a:xfrm>
            <a:off x="54072" y="3534672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STEP16.S2BRG Clock Output Control</a:t>
            </a:r>
            <a:endParaRPr lang="zh-TW" altLang="en-US" sz="800" dirty="0"/>
          </a:p>
        </p:txBody>
      </p:sp>
      <p:sp>
        <p:nvSpPr>
          <p:cNvPr id="113" name="文字方塊 112"/>
          <p:cNvSpPr txBox="1"/>
          <p:nvPr/>
        </p:nvSpPr>
        <p:spPr>
          <a:xfrm>
            <a:off x="54071" y="3734360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STEP17.S2BRG Operation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37192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899" y="416163"/>
            <a:ext cx="6035882" cy="5898703"/>
          </a:xfrm>
        </p:spPr>
      </p:pic>
      <p:sp>
        <p:nvSpPr>
          <p:cNvPr id="83" name="文字方塊 82"/>
          <p:cNvSpPr txBox="1"/>
          <p:nvPr/>
        </p:nvSpPr>
        <p:spPr>
          <a:xfrm>
            <a:off x="7644536" y="118834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4311" y="165562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1412" y="19531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900826" y="1289920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406172" y="1906464"/>
            <a:ext cx="1272707" cy="50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2885" y="1763351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680151" y="257567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STEP3.UART2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 1 8Bit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STEP7.Mode 1 8Bit 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STEP8.S2BRG enable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6310458" y="2536427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321152" y="2060848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7761312" y="2204864"/>
            <a:ext cx="9351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885" y="1611765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301614" y="2683396"/>
            <a:ext cx="23803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790243" y="150031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3" name="文字方塊 42"/>
          <p:cNvSpPr txBox="1"/>
          <p:nvPr/>
        </p:nvSpPr>
        <p:spPr>
          <a:xfrm>
            <a:off x="8678879" y="17962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81979" y="20886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96451" y="242870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7118149" y="2834080"/>
            <a:ext cx="1518596" cy="33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單箭頭接點 69"/>
          <p:cNvCxnSpPr/>
          <p:nvPr/>
        </p:nvCxnSpPr>
        <p:spPr>
          <a:xfrm flipH="1">
            <a:off x="7790243" y="2973343"/>
            <a:ext cx="87535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 flipV="1">
            <a:off x="7401272" y="3140968"/>
            <a:ext cx="121397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6249144" y="3284984"/>
            <a:ext cx="2388087" cy="28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037682" y="3449256"/>
            <a:ext cx="164429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7045617" y="3602221"/>
            <a:ext cx="161998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42197" y="272969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8665602" y="28656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12982" y="303324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42197" y="317726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65602" y="334153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98" name="文字方塊 97"/>
          <p:cNvSpPr txBox="1"/>
          <p:nvPr/>
        </p:nvSpPr>
        <p:spPr>
          <a:xfrm>
            <a:off x="8671412" y="3494499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4073" y="2256668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STEP9.Data Oder </a:t>
            </a:r>
            <a:endParaRPr lang="zh-TW" altLang="en-US" sz="800" dirty="0"/>
          </a:p>
        </p:txBody>
      </p:sp>
      <p:sp>
        <p:nvSpPr>
          <p:cNvPr id="108" name="文字方塊 107"/>
          <p:cNvSpPr txBox="1"/>
          <p:nvPr/>
        </p:nvSpPr>
        <p:spPr>
          <a:xfrm>
            <a:off x="56703" y="2431330"/>
            <a:ext cx="1881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STEP10.Enhance Baud Rate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6703" y="2831675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STEP12.Baud Rate Reload</a:t>
            </a:r>
            <a:endParaRPr lang="zh-TW" altLang="en-US" sz="800" dirty="0"/>
          </a:p>
        </p:txBody>
      </p:sp>
      <p:sp>
        <p:nvSpPr>
          <p:cNvPr id="110" name="文字方塊 109"/>
          <p:cNvSpPr txBox="1"/>
          <p:nvPr/>
        </p:nvSpPr>
        <p:spPr>
          <a:xfrm>
            <a:off x="56703" y="2624358"/>
            <a:ext cx="22128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STEP11.Source 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6704" y="3003547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STEP13.S2BRG Operation</a:t>
            </a:r>
            <a:endParaRPr lang="zh-TW" altLang="en-US" sz="800" dirty="0"/>
          </a:p>
        </p:txBody>
      </p:sp>
      <p:sp>
        <p:nvSpPr>
          <p:cNvPr id="112" name="文字方塊 111"/>
          <p:cNvSpPr txBox="1"/>
          <p:nvPr/>
        </p:nvSpPr>
        <p:spPr>
          <a:xfrm>
            <a:off x="56703" y="3172704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STEP14.Reception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244730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899" y="427083"/>
            <a:ext cx="6005398" cy="5883461"/>
          </a:xfrm>
        </p:spPr>
      </p:pic>
      <p:sp>
        <p:nvSpPr>
          <p:cNvPr id="83" name="文字方塊 82"/>
          <p:cNvSpPr txBox="1"/>
          <p:nvPr/>
        </p:nvSpPr>
        <p:spPr>
          <a:xfrm>
            <a:off x="7644536" y="118834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1211" y="165368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8879" y="19531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900826" y="1289920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398704" y="1894348"/>
            <a:ext cx="1272707" cy="50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9360" y="1761402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681979" y="27056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STEP3.UART2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 2 </a:t>
            </a:r>
            <a:r>
              <a:rPr lang="en-US" altLang="zh-TW" sz="800" b="1" dirty="0">
                <a:solidFill>
                  <a:srgbClr val="0000FF"/>
                </a:solidFill>
              </a:rPr>
              <a:t>9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STEP7.Mode 2 </a:t>
            </a:r>
            <a:r>
              <a:rPr lang="en-US" altLang="zh-TW" sz="800" dirty="0"/>
              <a:t>9</a:t>
            </a:r>
            <a:r>
              <a:rPr lang="en-US" altLang="zh-TW" sz="800" dirty="0" smtClean="0"/>
              <a:t>Bit 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STEP8.System Clock enable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1707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STEP9.System Clock for S2 enable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6294706" y="2672046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285419" y="2060848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7746840" y="2206704"/>
            <a:ext cx="9351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885" y="1596309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99360" y="2813343"/>
            <a:ext cx="23803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790415" y="149633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3" name="文字方塊 42"/>
          <p:cNvSpPr txBox="1"/>
          <p:nvPr/>
        </p:nvSpPr>
        <p:spPr>
          <a:xfrm>
            <a:off x="8671412" y="178121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81979" y="209898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71411" y="256499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6299360" y="2963527"/>
            <a:ext cx="238261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7115175" y="3118217"/>
            <a:ext cx="1521571" cy="59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7761312" y="3284984"/>
            <a:ext cx="92457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398704" y="3422701"/>
            <a:ext cx="126293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7041650" y="3580959"/>
            <a:ext cx="16512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80699" y="28576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67597" y="30087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80159" y="317726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71412" y="331420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2215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STEP10.Data Oder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1442" y="2618636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STEP11.Enhance Baud Rate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1442" y="2804965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STEP12.Source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4895" y="2968438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STEP13.Reception</a:t>
            </a:r>
            <a:endParaRPr lang="zh-TW" altLang="en-US" sz="800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8671412" y="3461162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cxnSp>
        <p:nvCxnSpPr>
          <p:cNvPr id="52" name="直線單箭頭接點 51"/>
          <p:cNvCxnSpPr/>
          <p:nvPr/>
        </p:nvCxnSpPr>
        <p:spPr>
          <a:xfrm flipH="1">
            <a:off x="6299360" y="3733359"/>
            <a:ext cx="23720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單箭頭接點 52"/>
          <p:cNvCxnSpPr/>
          <p:nvPr/>
        </p:nvCxnSpPr>
        <p:spPr>
          <a:xfrm flipH="1">
            <a:off x="7417877" y="3892109"/>
            <a:ext cx="126282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單箭頭接點 53"/>
          <p:cNvCxnSpPr/>
          <p:nvPr/>
        </p:nvCxnSpPr>
        <p:spPr>
          <a:xfrm flipH="1">
            <a:off x="6285419" y="4025459"/>
            <a:ext cx="24074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7144862" y="4196909"/>
            <a:ext cx="154799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7020210" y="4336609"/>
            <a:ext cx="167264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字方塊 60"/>
          <p:cNvSpPr txBox="1"/>
          <p:nvPr/>
        </p:nvSpPr>
        <p:spPr>
          <a:xfrm>
            <a:off x="8671412" y="3625637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62" name="文字方塊 61"/>
          <p:cNvSpPr txBox="1"/>
          <p:nvPr/>
        </p:nvSpPr>
        <p:spPr>
          <a:xfrm>
            <a:off x="8703162" y="3918362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  <p:sp>
        <p:nvSpPr>
          <p:cNvPr id="63" name="文字方塊 62"/>
          <p:cNvSpPr txBox="1"/>
          <p:nvPr/>
        </p:nvSpPr>
        <p:spPr>
          <a:xfrm>
            <a:off x="8681979" y="3784387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64" name="文字方塊 63"/>
          <p:cNvSpPr txBox="1"/>
          <p:nvPr/>
        </p:nvSpPr>
        <p:spPr>
          <a:xfrm>
            <a:off x="8692852" y="4089187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17.</a:t>
            </a:r>
            <a:endParaRPr lang="zh-TW" altLang="en-US" sz="800" dirty="0"/>
          </a:p>
        </p:txBody>
      </p:sp>
      <p:sp>
        <p:nvSpPr>
          <p:cNvPr id="65" name="文字方塊 64"/>
          <p:cNvSpPr txBox="1"/>
          <p:nvPr/>
        </p:nvSpPr>
        <p:spPr>
          <a:xfrm>
            <a:off x="8696812" y="4229512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18.</a:t>
            </a:r>
            <a:endParaRPr lang="zh-TW" altLang="en-US" sz="800" dirty="0"/>
          </a:p>
        </p:txBody>
      </p:sp>
      <p:sp>
        <p:nvSpPr>
          <p:cNvPr id="68" name="文字方塊 67"/>
          <p:cNvSpPr txBox="1"/>
          <p:nvPr/>
        </p:nvSpPr>
        <p:spPr>
          <a:xfrm>
            <a:off x="51441" y="3137631"/>
            <a:ext cx="22155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STEP14.Baud Rate Generator for Others enable</a:t>
            </a:r>
            <a:endParaRPr lang="zh-TW" altLang="en-US" sz="800" dirty="0"/>
          </a:p>
        </p:txBody>
      </p:sp>
      <p:sp>
        <p:nvSpPr>
          <p:cNvPr id="69" name="文字方塊 68"/>
          <p:cNvSpPr txBox="1"/>
          <p:nvPr/>
        </p:nvSpPr>
        <p:spPr>
          <a:xfrm>
            <a:off x="51441" y="3306266"/>
            <a:ext cx="2215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STEP15.Source</a:t>
            </a:r>
            <a:endParaRPr lang="zh-TW" altLang="en-US" sz="800" dirty="0"/>
          </a:p>
        </p:txBody>
      </p:sp>
      <p:sp>
        <p:nvSpPr>
          <p:cNvPr id="70" name="文字方塊 69"/>
          <p:cNvSpPr txBox="1"/>
          <p:nvPr/>
        </p:nvSpPr>
        <p:spPr>
          <a:xfrm>
            <a:off x="51441" y="3484018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STEP16.Baud Rate Reload</a:t>
            </a:r>
            <a:endParaRPr lang="zh-TW" altLang="en-US" sz="800" dirty="0"/>
          </a:p>
        </p:txBody>
      </p:sp>
      <p:sp>
        <p:nvSpPr>
          <p:cNvPr id="73" name="文字方塊 72"/>
          <p:cNvSpPr txBox="1"/>
          <p:nvPr/>
        </p:nvSpPr>
        <p:spPr>
          <a:xfrm>
            <a:off x="51441" y="3670347"/>
            <a:ext cx="1707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STEP17.S2BRG Clock Output Control</a:t>
            </a:r>
            <a:endParaRPr lang="zh-TW" altLang="en-US" sz="800" dirty="0"/>
          </a:p>
        </p:txBody>
      </p:sp>
      <p:sp>
        <p:nvSpPr>
          <p:cNvPr id="74" name="文字方塊 73"/>
          <p:cNvSpPr txBox="1"/>
          <p:nvPr/>
        </p:nvSpPr>
        <p:spPr>
          <a:xfrm>
            <a:off x="54894" y="3833820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STEP18.S2BRG Operation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280278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670" y="446417"/>
            <a:ext cx="5997777" cy="5883461"/>
          </a:xfrm>
        </p:spPr>
      </p:pic>
      <p:sp>
        <p:nvSpPr>
          <p:cNvPr id="83" name="文字方塊 82"/>
          <p:cNvSpPr txBox="1"/>
          <p:nvPr/>
        </p:nvSpPr>
        <p:spPr>
          <a:xfrm>
            <a:off x="7644536" y="118834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4311" y="165562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1412" y="19531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900826" y="1304026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406172" y="1932674"/>
            <a:ext cx="1272707" cy="50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2885" y="1763351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678879" y="289582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STEP3.UART2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 3 </a:t>
            </a:r>
            <a:r>
              <a:rPr lang="en-US" altLang="zh-TW" sz="800" b="1" dirty="0">
                <a:solidFill>
                  <a:srgbClr val="0000FF"/>
                </a:solidFill>
              </a:rPr>
              <a:t>9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STEP7.Mode 3 </a:t>
            </a:r>
            <a:r>
              <a:rPr lang="en-US" altLang="zh-TW" sz="800" dirty="0"/>
              <a:t>9</a:t>
            </a:r>
            <a:r>
              <a:rPr lang="en-US" altLang="zh-TW" sz="800" dirty="0" smtClean="0"/>
              <a:t>Bit 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STEP8.S2BRG enable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6279609" y="2839802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321152" y="2060848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7736273" y="2233439"/>
            <a:ext cx="9351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885" y="1611765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85237" y="3003547"/>
            <a:ext cx="23803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790243" y="150031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3" name="文字方塊 42"/>
          <p:cNvSpPr txBox="1"/>
          <p:nvPr/>
        </p:nvSpPr>
        <p:spPr>
          <a:xfrm>
            <a:off x="8678879" y="180810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75632" y="212571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71412" y="272695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7087984" y="3139298"/>
            <a:ext cx="1518596" cy="33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單箭頭接點 69"/>
          <p:cNvCxnSpPr/>
          <p:nvPr/>
        </p:nvCxnSpPr>
        <p:spPr>
          <a:xfrm flipH="1">
            <a:off x="7747300" y="3308796"/>
            <a:ext cx="87535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 flipV="1">
            <a:off x="7392608" y="3450463"/>
            <a:ext cx="121397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6234573" y="3599413"/>
            <a:ext cx="2388087" cy="28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6992448" y="3758818"/>
            <a:ext cx="164429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7022212" y="3916546"/>
            <a:ext cx="161998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11403" y="303157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8612982" y="320107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12982" y="334274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12982" y="349169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29902" y="365109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98" name="文字方塊 97"/>
          <p:cNvSpPr txBox="1"/>
          <p:nvPr/>
        </p:nvSpPr>
        <p:spPr>
          <a:xfrm>
            <a:off x="8634782" y="3808824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4073" y="2256668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STEP9.Data Oder </a:t>
            </a:r>
            <a:endParaRPr lang="zh-TW" altLang="en-US" sz="800" dirty="0"/>
          </a:p>
        </p:txBody>
      </p:sp>
      <p:sp>
        <p:nvSpPr>
          <p:cNvPr id="108" name="文字方塊 107"/>
          <p:cNvSpPr txBox="1"/>
          <p:nvPr/>
        </p:nvSpPr>
        <p:spPr>
          <a:xfrm>
            <a:off x="56703" y="2431330"/>
            <a:ext cx="1881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STEP10.Enhance Baud Rate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6703" y="2831675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STEP12.Baud Rate Reload</a:t>
            </a:r>
            <a:endParaRPr lang="zh-TW" altLang="en-US" sz="800" dirty="0"/>
          </a:p>
        </p:txBody>
      </p:sp>
      <p:sp>
        <p:nvSpPr>
          <p:cNvPr id="110" name="文字方塊 109"/>
          <p:cNvSpPr txBox="1"/>
          <p:nvPr/>
        </p:nvSpPr>
        <p:spPr>
          <a:xfrm>
            <a:off x="56703" y="2624358"/>
            <a:ext cx="22128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STEP11.Source 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6704" y="3003547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STEP13.S2BRG Operation</a:t>
            </a:r>
            <a:endParaRPr lang="zh-TW" altLang="en-US" sz="800" dirty="0"/>
          </a:p>
        </p:txBody>
      </p:sp>
      <p:sp>
        <p:nvSpPr>
          <p:cNvPr id="112" name="文字方塊 111"/>
          <p:cNvSpPr txBox="1"/>
          <p:nvPr/>
        </p:nvSpPr>
        <p:spPr>
          <a:xfrm>
            <a:off x="56703" y="3172704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STEP14.Reception</a:t>
            </a:r>
            <a:endParaRPr lang="zh-TW" altLang="en-US" sz="800" dirty="0"/>
          </a:p>
        </p:txBody>
      </p:sp>
      <p:cxnSp>
        <p:nvCxnSpPr>
          <p:cNvPr id="47" name="直線單箭頭接點 46"/>
          <p:cNvCxnSpPr/>
          <p:nvPr/>
        </p:nvCxnSpPr>
        <p:spPr>
          <a:xfrm flipH="1" flipV="1">
            <a:off x="7392608" y="3450464"/>
            <a:ext cx="121397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51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059" y="420360"/>
            <a:ext cx="6180682" cy="5891082"/>
          </a:xfrm>
        </p:spPr>
      </p:pic>
      <p:sp>
        <p:nvSpPr>
          <p:cNvPr id="83" name="文字方塊 82"/>
          <p:cNvSpPr txBox="1"/>
          <p:nvPr/>
        </p:nvSpPr>
        <p:spPr>
          <a:xfrm>
            <a:off x="7621889" y="118148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66260" y="164900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8879" y="192823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94078" y="1289202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 flipV="1">
            <a:off x="7401272" y="1916832"/>
            <a:ext cx="1261576" cy="17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 flipV="1">
            <a:off x="6273148" y="4024764"/>
            <a:ext cx="2381924" cy="116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75646" y="1763351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STEP3.UART2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2" y="1719779"/>
            <a:ext cx="14775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STEP6.Mode 4 </a:t>
            </a:r>
            <a:r>
              <a:rPr lang="en-US" altLang="zh-TW" sz="800" dirty="0" err="1" smtClean="0"/>
              <a:t>Spi</a:t>
            </a:r>
            <a:r>
              <a:rPr lang="en-US" altLang="zh-TW" sz="800" dirty="0" smtClean="0"/>
              <a:t> Master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smtClean="0"/>
              <a:t>STEP7.Mode 4 </a:t>
            </a:r>
            <a:r>
              <a:rPr lang="en-US" altLang="zh-TW" sz="800" dirty="0" err="1" smtClean="0"/>
              <a:t>Spi</a:t>
            </a:r>
            <a:r>
              <a:rPr lang="en-US" altLang="zh-TW" sz="800" dirty="0" smtClean="0"/>
              <a:t> Master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STEP8.System Clock enable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1707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STEP9.System Clock for S2 enable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148376" y="4184187"/>
            <a:ext cx="15444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304129" y="2035954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8034583" y="2201942"/>
            <a:ext cx="64611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75646" y="1611232"/>
            <a:ext cx="14801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755748" y="150351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81979" y="20886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81979" y="407272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cxnSp>
        <p:nvCxnSpPr>
          <p:cNvPr id="70" name="直線單箭頭接點 69"/>
          <p:cNvCxnSpPr/>
          <p:nvPr/>
        </p:nvCxnSpPr>
        <p:spPr>
          <a:xfrm flipH="1">
            <a:off x="6310313" y="2955371"/>
            <a:ext cx="240184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6304130" y="3116446"/>
            <a:ext cx="235143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6310313" y="3258179"/>
            <a:ext cx="237980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121127" y="3420393"/>
            <a:ext cx="154050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7473280" y="3573016"/>
            <a:ext cx="118179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單箭頭接點 81"/>
          <p:cNvCxnSpPr/>
          <p:nvPr/>
        </p:nvCxnSpPr>
        <p:spPr>
          <a:xfrm flipH="1" flipV="1">
            <a:off x="6301485" y="3722428"/>
            <a:ext cx="2356085" cy="17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單箭頭接點 84"/>
          <p:cNvCxnSpPr/>
          <p:nvPr/>
        </p:nvCxnSpPr>
        <p:spPr>
          <a:xfrm flipH="1">
            <a:off x="7396398" y="3885043"/>
            <a:ext cx="126523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文字方塊 91"/>
          <p:cNvSpPr txBox="1"/>
          <p:nvPr/>
        </p:nvSpPr>
        <p:spPr>
          <a:xfrm>
            <a:off x="8704707" y="285938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7.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80159" y="30087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80151" y="315045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9.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71412" y="331420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8" name="文字方塊 97"/>
          <p:cNvSpPr txBox="1"/>
          <p:nvPr/>
        </p:nvSpPr>
        <p:spPr>
          <a:xfrm>
            <a:off x="8671412" y="3473623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100" name="文字方塊 99"/>
          <p:cNvSpPr txBox="1"/>
          <p:nvPr/>
        </p:nvSpPr>
        <p:spPr>
          <a:xfrm>
            <a:off x="8665602" y="362308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101" name="文字方塊 100"/>
          <p:cNvSpPr txBox="1"/>
          <p:nvPr/>
        </p:nvSpPr>
        <p:spPr>
          <a:xfrm>
            <a:off x="8671412" y="37773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STEP10.Data Oder </a:t>
            </a:r>
            <a:endParaRPr lang="zh-TW" altLang="en-US" sz="800" dirty="0"/>
          </a:p>
        </p:txBody>
      </p:sp>
      <p:sp>
        <p:nvSpPr>
          <p:cNvPr id="108" name="文字方塊 107"/>
          <p:cNvSpPr txBox="1"/>
          <p:nvPr/>
        </p:nvSpPr>
        <p:spPr>
          <a:xfrm>
            <a:off x="54074" y="2639505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STEP11.Source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60710" y="3068284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STEP13.Source</a:t>
            </a:r>
            <a:endParaRPr lang="zh-TW" altLang="en-US" sz="800" dirty="0"/>
          </a:p>
        </p:txBody>
      </p:sp>
      <p:sp>
        <p:nvSpPr>
          <p:cNvPr id="110" name="文字方塊 109"/>
          <p:cNvSpPr txBox="1"/>
          <p:nvPr/>
        </p:nvSpPr>
        <p:spPr>
          <a:xfrm>
            <a:off x="51442" y="2847649"/>
            <a:ext cx="22128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STEP12.Baud Rate Generator for Others enable 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60710" y="3258179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STEP14.Baud Rate Reload</a:t>
            </a:r>
            <a:endParaRPr lang="zh-TW" altLang="en-US" sz="800" dirty="0"/>
          </a:p>
        </p:txBody>
      </p:sp>
      <p:sp>
        <p:nvSpPr>
          <p:cNvPr id="112" name="文字方塊 111"/>
          <p:cNvSpPr txBox="1"/>
          <p:nvPr/>
        </p:nvSpPr>
        <p:spPr>
          <a:xfrm>
            <a:off x="60710" y="3446874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STEP15.S2BRG Clock Output Control</a:t>
            </a:r>
            <a:endParaRPr lang="zh-TW" altLang="en-US" sz="800" dirty="0"/>
          </a:p>
        </p:txBody>
      </p:sp>
      <p:sp>
        <p:nvSpPr>
          <p:cNvPr id="113" name="文字方塊 112"/>
          <p:cNvSpPr txBox="1"/>
          <p:nvPr/>
        </p:nvSpPr>
        <p:spPr>
          <a:xfrm>
            <a:off x="54072" y="3623087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STEP16.S2BRG Operation</a:t>
            </a:r>
            <a:endParaRPr lang="zh-TW" altLang="en-US" sz="800" dirty="0"/>
          </a:p>
        </p:txBody>
      </p:sp>
      <p:cxnSp>
        <p:nvCxnSpPr>
          <p:cNvPr id="79" name="直線單箭頭接點 78"/>
          <p:cNvCxnSpPr/>
          <p:nvPr/>
        </p:nvCxnSpPr>
        <p:spPr>
          <a:xfrm flipH="1">
            <a:off x="7031908" y="4333582"/>
            <a:ext cx="167279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字方塊 80"/>
          <p:cNvSpPr txBox="1"/>
          <p:nvPr/>
        </p:nvSpPr>
        <p:spPr>
          <a:xfrm>
            <a:off x="8692851" y="421886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  <p:sp>
        <p:nvSpPr>
          <p:cNvPr id="69" name="文字方塊 68"/>
          <p:cNvSpPr txBox="1"/>
          <p:nvPr/>
        </p:nvSpPr>
        <p:spPr>
          <a:xfrm>
            <a:off x="8657570" y="180911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8655561" y="391704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53899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內容版面配置區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518" y="439534"/>
            <a:ext cx="5936809" cy="5898703"/>
          </a:xfrm>
        </p:spPr>
      </p:pic>
      <p:sp>
        <p:nvSpPr>
          <p:cNvPr id="83" name="文字方塊 82"/>
          <p:cNvSpPr txBox="1"/>
          <p:nvPr/>
        </p:nvSpPr>
        <p:spPr>
          <a:xfrm>
            <a:off x="7596486" y="120347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73645" y="165562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96091" y="210472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67030" y="1311199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113240" y="1916832"/>
            <a:ext cx="118508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1048" y="1763351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705562" y="25895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STEP3.UART2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STEP5.Timer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Timer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STEP6.S2BRG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STEP7.8Bit Pure Timer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STEP8.Clock Source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STEP9.Baud Rate Generator Overflow S2 Interrupt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185248" y="3140968"/>
            <a:ext cx="147779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321152" y="2204864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7596486" y="2379971"/>
            <a:ext cx="9351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884" y="1623671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321152" y="2530909"/>
            <a:ext cx="24208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790414" y="151594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3" name="文字方塊 42"/>
          <p:cNvSpPr txBox="1"/>
          <p:nvPr/>
        </p:nvSpPr>
        <p:spPr>
          <a:xfrm>
            <a:off x="8279373" y="181351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531625" y="227224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724975" y="242318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7783024" y="2691333"/>
            <a:ext cx="94195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7015635" y="2834080"/>
            <a:ext cx="163437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7045980" y="2989638"/>
            <a:ext cx="16170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185248" y="3284984"/>
            <a:ext cx="147779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6249144" y="3429000"/>
            <a:ext cx="239764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49664" y="272919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55199" y="288191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49664" y="303324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49664" y="318086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2215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STEP10.External Pin Trigger S2 Interrupt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1442" y="2618636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STEP11.External Pin Control </a:t>
            </a:r>
            <a:r>
              <a:rPr lang="en-US" altLang="zh-TW" sz="800" dirty="0" err="1" smtClean="0"/>
              <a:t>Baudrate</a:t>
            </a:r>
            <a:r>
              <a:rPr lang="en-US" altLang="zh-TW" sz="800" dirty="0" smtClean="0"/>
              <a:t> Generator 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1442" y="2804965"/>
            <a:ext cx="17011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</a:t>
            </a:r>
            <a:r>
              <a:rPr lang="en-US" altLang="zh-TW" sz="800" dirty="0"/>
              <a:t>. External </a:t>
            </a:r>
            <a:r>
              <a:rPr lang="en-US" altLang="zh-TW" sz="800" dirty="0" smtClean="0"/>
              <a:t>Pin Trigger Level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4894" y="3173442"/>
            <a:ext cx="16977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STEP14.S2BRG Clock Output Control</a:t>
            </a:r>
            <a:endParaRPr lang="zh-TW" altLang="en-US" sz="800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8645230" y="3321278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cxnSp>
        <p:nvCxnSpPr>
          <p:cNvPr id="52" name="直線單箭頭接點 51"/>
          <p:cNvCxnSpPr/>
          <p:nvPr/>
        </p:nvCxnSpPr>
        <p:spPr>
          <a:xfrm flipH="1">
            <a:off x="7144471" y="3593922"/>
            <a:ext cx="150553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單箭頭接點 53"/>
          <p:cNvCxnSpPr/>
          <p:nvPr/>
        </p:nvCxnSpPr>
        <p:spPr>
          <a:xfrm flipH="1">
            <a:off x="7019542" y="3754790"/>
            <a:ext cx="164350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字方塊 55"/>
          <p:cNvSpPr txBox="1"/>
          <p:nvPr/>
        </p:nvSpPr>
        <p:spPr>
          <a:xfrm>
            <a:off x="8654572" y="3486200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57" name="文字方塊 56"/>
          <p:cNvSpPr txBox="1"/>
          <p:nvPr/>
        </p:nvSpPr>
        <p:spPr>
          <a:xfrm>
            <a:off x="8654572" y="3647068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51442" y="3342268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STEP15.S2BRG Operation</a:t>
            </a:r>
            <a:endParaRPr lang="zh-TW" altLang="en-US" sz="800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54895" y="2996998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STEP13.Baud Rate Reload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326317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41" y="447155"/>
            <a:ext cx="5959672" cy="5883461"/>
          </a:xfrm>
        </p:spPr>
      </p:pic>
      <p:sp>
        <p:nvSpPr>
          <p:cNvPr id="83" name="文字方塊 82"/>
          <p:cNvSpPr txBox="1"/>
          <p:nvPr/>
        </p:nvSpPr>
        <p:spPr>
          <a:xfrm>
            <a:off x="7591580" y="11982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1211" y="165562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7041" y="212853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54437" y="1305948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113240" y="1916832"/>
            <a:ext cx="1590961" cy="5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1048" y="1763351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677041" y="272635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STEP3.UART2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STEP5.Timer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Timer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STEP6.S2BRG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STEP7.16Bit Pure Timer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STEP8.Clock Source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STEP9.Baud Rate Generator Overflow S2 Interrupt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152945" y="3287614"/>
            <a:ext cx="147779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284599" y="2229384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>
            <a:stCxn id="48" idx="1"/>
          </p:cNvCxnSpPr>
          <p:nvPr/>
        </p:nvCxnSpPr>
        <p:spPr>
          <a:xfrm flipH="1">
            <a:off x="7284104" y="2379971"/>
            <a:ext cx="13947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884" y="1623671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78251" y="2668041"/>
            <a:ext cx="234710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790414" y="151594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3" name="文字方塊 42"/>
          <p:cNvSpPr txBox="1"/>
          <p:nvPr/>
        </p:nvSpPr>
        <p:spPr>
          <a:xfrm>
            <a:off x="8678879" y="180911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78879" y="227224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24391" y="256031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7736928" y="2834080"/>
            <a:ext cx="94195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6997335" y="2989112"/>
            <a:ext cx="163437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7041232" y="3140968"/>
            <a:ext cx="16170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153912" y="3449990"/>
            <a:ext cx="147779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6227711" y="3597628"/>
            <a:ext cx="239764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37558" y="288927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45442" y="304352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35522" y="317344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25357" y="334226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2215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STEP10.External Pin Trigger S2 Interrupt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1442" y="2618636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STEP11.External Pin Control </a:t>
            </a:r>
            <a:r>
              <a:rPr lang="en-US" altLang="zh-TW" sz="800" dirty="0" err="1" smtClean="0"/>
              <a:t>Baudrate</a:t>
            </a:r>
            <a:r>
              <a:rPr lang="en-US" altLang="zh-TW" sz="800" dirty="0" smtClean="0"/>
              <a:t> Generator 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1442" y="2804965"/>
            <a:ext cx="17011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STEP12.External Pin Trigger Level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4894" y="3173442"/>
            <a:ext cx="16977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STEP14.S2BRG Clock Output Control</a:t>
            </a:r>
            <a:endParaRPr lang="zh-TW" altLang="en-US" sz="800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8635522" y="3489906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cxnSp>
        <p:nvCxnSpPr>
          <p:cNvPr id="52" name="直線單箭頭接點 51"/>
          <p:cNvCxnSpPr/>
          <p:nvPr/>
        </p:nvCxnSpPr>
        <p:spPr>
          <a:xfrm flipH="1">
            <a:off x="7126171" y="3754790"/>
            <a:ext cx="150553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單箭頭接點 53"/>
          <p:cNvCxnSpPr/>
          <p:nvPr/>
        </p:nvCxnSpPr>
        <p:spPr>
          <a:xfrm flipH="1">
            <a:off x="6994057" y="3894490"/>
            <a:ext cx="164350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字方塊 55"/>
          <p:cNvSpPr txBox="1"/>
          <p:nvPr/>
        </p:nvSpPr>
        <p:spPr>
          <a:xfrm>
            <a:off x="8635348" y="3647068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57" name="文字方塊 56"/>
          <p:cNvSpPr txBox="1"/>
          <p:nvPr/>
        </p:nvSpPr>
        <p:spPr>
          <a:xfrm>
            <a:off x="8651915" y="3786768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51442" y="3342268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STEP15.S2BRG Operation</a:t>
            </a:r>
            <a:endParaRPr lang="zh-TW" altLang="en-US" sz="800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54895" y="2996998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STEP13.Baud Rate Reload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77003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訓練課程簡報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4615_TF03460604.potx" id="{459C345E-EC57-4CE6-8378-CD5A0E02B40D}" vid="{75388508-C140-4AE9-B3F8-1A15F21DF63F}"/>
    </a:ext>
  </a:extLst>
</a:theme>
</file>

<file path=ppt/theme/theme2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佈景主題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佈景主題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訓練課程簡報</Template>
  <TotalTime>9121</TotalTime>
  <Words>563</Words>
  <Application>Microsoft Office PowerPoint</Application>
  <PresentationFormat>A4 紙張 (210x297 公釐)</PresentationFormat>
  <Paragraphs>234</Paragraphs>
  <Slides>11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6</vt:i4>
      </vt:variant>
      <vt:variant>
        <vt:lpstr>投影片標題</vt:lpstr>
      </vt:variant>
      <vt:variant>
        <vt:i4>11</vt:i4>
      </vt:variant>
    </vt:vector>
  </HeadingPairs>
  <TitlesOfParts>
    <vt:vector size="26" baseType="lpstr">
      <vt:lpstr>Microsoft JhengHei UI</vt:lpstr>
      <vt:lpstr>新細明體</vt:lpstr>
      <vt:lpstr>標楷體</vt:lpstr>
      <vt:lpstr>Arial</vt:lpstr>
      <vt:lpstr>Calibri</vt:lpstr>
      <vt:lpstr>Calibri Light</vt:lpstr>
      <vt:lpstr>Georgia</vt:lpstr>
      <vt:lpstr>Times New Roman</vt:lpstr>
      <vt:lpstr>Wingdings 2</vt:lpstr>
      <vt:lpstr>訓練課程簡報</vt:lpstr>
      <vt:lpstr>自訂設計</vt:lpstr>
      <vt:lpstr>1_自訂設計</vt:lpstr>
      <vt:lpstr>2_自訂設計</vt:lpstr>
      <vt:lpstr>3_自訂設計</vt:lpstr>
      <vt:lpstr>4_自訂設計</vt:lpstr>
      <vt:lpstr>PowerPoint 簡報</vt:lpstr>
      <vt:lpstr>Serial Port 2 Wizard Introduction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訓練課程簡報標題</dc:title>
  <dc:creator/>
  <cp:lastModifiedBy>BrianLin 林正軍</cp:lastModifiedBy>
  <cp:revision>524</cp:revision>
  <dcterms:created xsi:type="dcterms:W3CDTF">2018-01-02T00:59:05Z</dcterms:created>
  <dcterms:modified xsi:type="dcterms:W3CDTF">2023-09-14T07:17:37Z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