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20"/>
  </p:notesMasterIdLst>
  <p:handoutMasterIdLst>
    <p:handoutMasterId r:id="rId21"/>
  </p:handoutMasterIdLst>
  <p:sldIdLst>
    <p:sldId id="429" r:id="rId7"/>
    <p:sldId id="433" r:id="rId8"/>
    <p:sldId id="425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24" r:id="rId18"/>
    <p:sldId id="299" r:id="rId19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5750" y="1228745"/>
            <a:ext cx="931545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Wizard 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1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UART1)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MGEQ1C064_190_UART1_Wizard.c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MGEQ1C064_190_UART1_Wizard.h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5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60020"/>
            <a:ext cx="6013019" cy="5860598"/>
          </a:xfrm>
        </p:spPr>
      </p:pic>
      <p:sp>
        <p:nvSpPr>
          <p:cNvPr id="83" name="文字方塊 82"/>
          <p:cNvSpPr txBox="1"/>
          <p:nvPr/>
        </p:nvSpPr>
        <p:spPr>
          <a:xfrm>
            <a:off x="7616256" y="12236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7041" y="21285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1628" y="1331348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03269" y="1935223"/>
            <a:ext cx="157561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705562" y="25895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 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STEP6.S1BRG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STEP7.8Bit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S1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67647" y="3153596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1048" y="2236261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596486" y="2379971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8335" y="2543088"/>
            <a:ext cx="2420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531625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711909" y="24353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66143" y="2701392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11071" y="2855964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28380" y="2996998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67648" y="3306019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47796" y="3449990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49664" y="27482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45442" y="28892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49664" y="304587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49664" y="319829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S1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</a:t>
            </a:r>
            <a:r>
              <a:rPr lang="en-US" altLang="zh-TW" sz="800" dirty="0"/>
              <a:t>. External </a:t>
            </a:r>
            <a:r>
              <a:rPr lang="en-US" altLang="zh-TW" sz="800" dirty="0" smtClean="0"/>
              <a:t>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STEP14.S1BRG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54572" y="33422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39907" y="3604330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7011071" y="376114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54572" y="349660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4572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STEP15.S1BRG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8678879" y="182588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26317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99" y="458587"/>
            <a:ext cx="5936809" cy="5860598"/>
          </a:xfrm>
        </p:spPr>
      </p:pic>
      <p:sp>
        <p:nvSpPr>
          <p:cNvPr id="83" name="文字方塊 82"/>
          <p:cNvSpPr txBox="1"/>
          <p:nvPr/>
        </p:nvSpPr>
        <p:spPr>
          <a:xfrm>
            <a:off x="7616256" y="12236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7041" y="21285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1628" y="1331348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103270" y="1935223"/>
            <a:ext cx="15737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1048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77041" y="272635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STEP5.Timer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Timer Mode 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STEP6.S1BRG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STEP7.16Bit 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STEP8.Clock 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 Overflow S1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57553" y="3306019"/>
            <a:ext cx="14777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1048" y="2236261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284104" y="2379971"/>
            <a:ext cx="13947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4" y="1623671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84600" y="2697243"/>
            <a:ext cx="23471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4" y="15159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78879" y="22722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24391" y="259200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736928" y="2834080"/>
            <a:ext cx="94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997335" y="2989112"/>
            <a:ext cx="16343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028380" y="3151242"/>
            <a:ext cx="16170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53912" y="3449990"/>
            <a:ext cx="147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34060" y="3604330"/>
            <a:ext cx="23976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37558" y="28892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45442" y="30435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35522" y="319829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25357" y="3342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STEP10.External Pin Trigger S1 Interrupt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STEP11.External Pin Control </a:t>
            </a:r>
            <a:r>
              <a:rPr lang="en-US" altLang="zh-TW" sz="800" dirty="0" err="1" smtClean="0"/>
              <a:t>Baudrate</a:t>
            </a:r>
            <a:r>
              <a:rPr lang="en-US" altLang="zh-TW" sz="800" dirty="0" smtClean="0"/>
              <a:t> Generator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701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</a:t>
            </a:r>
            <a:r>
              <a:rPr lang="en-US" altLang="zh-TW" sz="800" dirty="0"/>
              <a:t>. External </a:t>
            </a:r>
            <a:r>
              <a:rPr lang="en-US" altLang="zh-TW" sz="800" dirty="0" smtClean="0"/>
              <a:t>Pin Trigger Level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4" y="3173442"/>
            <a:ext cx="16977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STEP14.S1BRG Clock Output Control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35522" y="3489906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52" name="直線單箭頭接點 51"/>
          <p:cNvCxnSpPr/>
          <p:nvPr/>
        </p:nvCxnSpPr>
        <p:spPr>
          <a:xfrm flipH="1">
            <a:off x="7126171" y="3754790"/>
            <a:ext cx="15055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 flipH="1">
            <a:off x="7006163" y="3919890"/>
            <a:ext cx="164350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8635348" y="36470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54572" y="3812168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51442" y="334226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STEP15.S1BRG Operation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54895" y="299699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  <p:sp>
        <p:nvSpPr>
          <p:cNvPr id="50" name="文字方塊 49"/>
          <p:cNvSpPr txBox="1"/>
          <p:nvPr/>
        </p:nvSpPr>
        <p:spPr>
          <a:xfrm>
            <a:off x="8678879" y="182588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7700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257" y="445438"/>
            <a:ext cx="6851336" cy="5875840"/>
          </a:xfrm>
        </p:spPr>
      </p:pic>
      <p:sp>
        <p:nvSpPr>
          <p:cNvPr id="11" name="文字方塊 10"/>
          <p:cNvSpPr txBox="1"/>
          <p:nvPr/>
        </p:nvSpPr>
        <p:spPr>
          <a:xfrm>
            <a:off x="7930022" y="16623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7381898" y="178567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2.</a:t>
            </a:r>
            <a:endParaRPr lang="zh-TW" altLang="en-US" sz="8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7305476" y="19667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3.</a:t>
            </a:r>
            <a:endParaRPr lang="zh-TW" altLang="en-US" sz="8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8066775" y="210785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4.</a:t>
            </a:r>
            <a:endParaRPr lang="zh-TW" altLang="en-US" sz="800" dirty="0"/>
          </a:p>
        </p:txBody>
      </p:sp>
      <p:cxnSp>
        <p:nvCxnSpPr>
          <p:cNvPr id="20" name="直線單箭頭接點 19"/>
          <p:cNvCxnSpPr/>
          <p:nvPr/>
        </p:nvCxnSpPr>
        <p:spPr>
          <a:xfrm flipH="1">
            <a:off x="6315319" y="1893047"/>
            <a:ext cx="1053876" cy="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 flipH="1">
            <a:off x="6338278" y="2059948"/>
            <a:ext cx="9671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 flipH="1">
            <a:off x="7133325" y="2211624"/>
            <a:ext cx="933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77433" y="727146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 Easy Mode </a:t>
            </a:r>
            <a:endParaRPr lang="zh-TW" altLang="en-US" sz="8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7433" y="97380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2.</a:t>
            </a:r>
            <a:r>
              <a:rPr lang="en-US" altLang="zh-TW" sz="800" dirty="0"/>
              <a:t> Easy Mode </a:t>
            </a:r>
            <a:r>
              <a:rPr lang="en-US" altLang="zh-TW" sz="800" dirty="0" smtClean="0"/>
              <a:t>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77433" y="1204634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3. UART1 Enable</a:t>
            </a:r>
            <a:endParaRPr lang="zh-TW" altLang="en-US" sz="8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77433" y="144691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4. Easy Select</a:t>
            </a:r>
            <a:endParaRPr lang="zh-TW" altLang="en-US" sz="800" dirty="0"/>
          </a:p>
        </p:txBody>
      </p:sp>
      <p:cxnSp>
        <p:nvCxnSpPr>
          <p:cNvPr id="8" name="直線單箭頭接點 7"/>
          <p:cNvCxnSpPr/>
          <p:nvPr/>
        </p:nvCxnSpPr>
        <p:spPr>
          <a:xfrm flipH="1">
            <a:off x="7013269" y="1778100"/>
            <a:ext cx="93342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5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1</a:t>
            </a:r>
            <a:br>
              <a:rPr lang="en-US" altLang="zh-TW" sz="6000" dirty="0" smtClean="0"/>
            </a:br>
            <a:r>
              <a:rPr lang="en-US" altLang="zh-TW" sz="6000" dirty="0" smtClean="0"/>
              <a:t>Wizard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521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19" y="418533"/>
            <a:ext cx="6348346" cy="5875840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5963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090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3" y="1888814"/>
            <a:ext cx="128667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2886" y="2338737"/>
            <a:ext cx="2385993" cy="6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12064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 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0 Shift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</a:t>
            </a:r>
            <a:r>
              <a:rPr lang="en-US" altLang="zh-TW" sz="800" dirty="0"/>
              <a:t>0 </a:t>
            </a:r>
            <a:r>
              <a:rPr lang="en-US" altLang="zh-TW" sz="800" dirty="0" smtClean="0"/>
              <a:t>Shift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S1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92886" y="2484443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2886" y="201942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135265" y="2196346"/>
            <a:ext cx="54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77556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65632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680159" y="22342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0159" y="23767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118130" y="2808728"/>
            <a:ext cx="1562029" cy="66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7462310" y="2973343"/>
            <a:ext cx="1209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72954" y="3116446"/>
            <a:ext cx="16067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99360" y="3261092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22773" y="3422701"/>
            <a:ext cx="1238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69569" y="3568884"/>
            <a:ext cx="23920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7147801" y="3730809"/>
            <a:ext cx="15138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017338" y="3873683"/>
            <a:ext cx="16540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659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STEP12.Shift In/Out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2" y="319364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2" y="298632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3" y="336551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2" y="353467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STEP16.S1BRG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1" y="3734360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STEP17.S1BRG Operation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3719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425" y="408542"/>
            <a:ext cx="5974914" cy="5913946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5963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090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3" y="1888814"/>
            <a:ext cx="12652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12064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 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1 8Bit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92886" y="2484443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2886" y="201942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746840" y="2196346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77556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65632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0159" y="23767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624335" y="2804736"/>
            <a:ext cx="1012409" cy="33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6293550" y="2973343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118149" y="3118217"/>
            <a:ext cx="15185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746840" y="3261092"/>
            <a:ext cx="9245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22773" y="3422701"/>
            <a:ext cx="1238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6269569" y="3568884"/>
            <a:ext cx="23920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7017338" y="3730809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041650" y="3873683"/>
            <a:ext cx="16297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71412" y="37659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STEP10. Baud Rate </a:t>
            </a:r>
            <a:r>
              <a:rPr lang="en-US" altLang="zh-TW" sz="800" dirty="0" smtClean="0"/>
              <a:t>Generator</a:t>
            </a:r>
            <a:r>
              <a:rPr lang="zh-TW" altLang="en-US" sz="800" dirty="0" smtClean="0"/>
              <a:t> </a:t>
            </a:r>
            <a:r>
              <a:rPr lang="en-US" altLang="zh-TW" sz="800" dirty="0" smtClean="0"/>
              <a:t>for S1 enable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2" y="319364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2" y="298632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3" y="336551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STEP15.S1BRG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2" y="353467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STEP16.Reception</a:t>
            </a:r>
            <a:endParaRPr lang="zh-TW" altLang="en-US" sz="800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4730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290" y="415652"/>
            <a:ext cx="5990156" cy="5906324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5963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090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 flipV="1">
            <a:off x="7406174" y="1888814"/>
            <a:ext cx="1286677" cy="1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5" y="1712064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1 8Bit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99360" y="2506506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9360" y="2040461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746840" y="2196346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577556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656328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0159" y="23767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285942" y="2793298"/>
            <a:ext cx="135080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316980" y="3118217"/>
            <a:ext cx="2319765" cy="5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422773" y="3261092"/>
            <a:ext cx="12486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6269569" y="3422701"/>
            <a:ext cx="23920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17340" y="3580959"/>
            <a:ext cx="167551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9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STEP10. Baud Rate </a:t>
            </a:r>
            <a:r>
              <a:rPr lang="en-US" altLang="zh-TW" sz="800" dirty="0" smtClean="0"/>
              <a:t>Generator</a:t>
            </a:r>
            <a:r>
              <a:rPr lang="zh-TW" altLang="en-US" sz="800" dirty="0" smtClean="0"/>
              <a:t> </a:t>
            </a:r>
            <a:r>
              <a:rPr lang="en-US" altLang="zh-TW" sz="800" dirty="0" smtClean="0"/>
              <a:t>for S0 enable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5" y="296843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STEP13.S1BRG Operation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8671412" y="17736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80278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703" y="419974"/>
            <a:ext cx="5959672" cy="5891082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6197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4" y="1914525"/>
            <a:ext cx="1266339" cy="1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69568" y="4044905"/>
            <a:ext cx="2385993" cy="6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4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80151" y="2548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2 9Bit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2 9Bit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S1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21127" y="4201881"/>
            <a:ext cx="15444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79609" y="2069696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27950" y="2201942"/>
            <a:ext cx="9527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604145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69568" y="2656328"/>
            <a:ext cx="24101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665602" y="39498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55561" y="409415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6269569" y="2808728"/>
            <a:ext cx="2410591" cy="66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6269569" y="2973343"/>
            <a:ext cx="2401843" cy="12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96288" y="3125728"/>
            <a:ext cx="15693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746660" y="3280509"/>
            <a:ext cx="9434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06174" y="3441751"/>
            <a:ext cx="12554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17338" y="3581455"/>
            <a:ext cx="1644297" cy="12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6269569" y="3730809"/>
            <a:ext cx="23920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401964" y="3905433"/>
            <a:ext cx="1265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80699" y="26972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78879" y="31727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611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65602" y="379771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STEP11.Enhance Baud Rate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STEP12.Source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3" y="338793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3" y="318061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4" y="355980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3" y="372896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STEP17.S1BRG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2" y="3928650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STEP18.S1BRG Operation</a:t>
            </a:r>
            <a:endParaRPr lang="zh-TW" altLang="en-US" sz="800" dirty="0"/>
          </a:p>
        </p:txBody>
      </p:sp>
      <p:cxnSp>
        <p:nvCxnSpPr>
          <p:cNvPr id="79" name="直線單箭頭接點 78"/>
          <p:cNvCxnSpPr/>
          <p:nvPr/>
        </p:nvCxnSpPr>
        <p:spPr>
          <a:xfrm flipH="1">
            <a:off x="6992803" y="4357542"/>
            <a:ext cx="16727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671412" y="424655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51442" y="2972878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89437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617" y="423784"/>
            <a:ext cx="5974914" cy="5883461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4311" y="16466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3522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0826" y="1289920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 flipV="1">
            <a:off x="7406173" y="1888814"/>
            <a:ext cx="1275806" cy="1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5098" y="1754342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678878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1 8Bit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85419" y="2827832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2885" y="205129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48" idx="1"/>
          </p:cNvCxnSpPr>
          <p:nvPr/>
        </p:nvCxnSpPr>
        <p:spPr>
          <a:xfrm flipH="1">
            <a:off x="7746840" y="2196346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2885" y="1602760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9360" y="2973343"/>
            <a:ext cx="23803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20723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71412" y="272011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7624334" y="3119787"/>
            <a:ext cx="1038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6293550" y="3261092"/>
            <a:ext cx="23720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118147" y="3421930"/>
            <a:ext cx="15185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7741030" y="3580959"/>
            <a:ext cx="8957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406172" y="3727641"/>
            <a:ext cx="1238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>
            <a:stCxn id="98" idx="1"/>
          </p:cNvCxnSpPr>
          <p:nvPr/>
        </p:nvCxnSpPr>
        <p:spPr>
          <a:xfrm flipH="1">
            <a:off x="6273538" y="3873683"/>
            <a:ext cx="2392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>
            <a:off x="7021305" y="4035609"/>
            <a:ext cx="16442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035840" y="4191183"/>
            <a:ext cx="16297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665602" y="30087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645033" y="3153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45033" y="34732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63222" y="36199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65602" y="3765961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71412" y="39278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65602" y="40834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STEP10. Baud Rate </a:t>
            </a:r>
            <a:r>
              <a:rPr lang="en-US" altLang="zh-TW" sz="800" dirty="0" smtClean="0"/>
              <a:t>Generator</a:t>
            </a:r>
            <a:r>
              <a:rPr lang="zh-TW" altLang="en-US" sz="800" dirty="0" smtClean="0"/>
              <a:t> </a:t>
            </a:r>
            <a:r>
              <a:rPr lang="en-US" altLang="zh-TW" sz="800" dirty="0" smtClean="0"/>
              <a:t>for S1 enable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2" y="2793298"/>
            <a:ext cx="1881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STEP12.Enhance Baud Rate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4072" y="3193643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4072" y="2986326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073" y="3365515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STEP15.S1BRG Operation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54072" y="3534672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STEP16.Reception</a:t>
            </a:r>
            <a:endParaRPr lang="zh-TW" altLang="en-US" sz="800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8645033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78261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57" y="430894"/>
            <a:ext cx="5921566" cy="5875840"/>
          </a:xfrm>
        </p:spPr>
      </p:pic>
      <p:sp>
        <p:nvSpPr>
          <p:cNvPr id="83" name="文字方塊 82"/>
          <p:cNvSpPr txBox="1"/>
          <p:nvPr/>
        </p:nvSpPr>
        <p:spPr>
          <a:xfrm>
            <a:off x="7644536" y="1188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81211" y="165562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81979" y="195708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1628" y="1296066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4854" y="1911561"/>
            <a:ext cx="12804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2884" y="1763351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字方塊 117"/>
          <p:cNvSpPr txBox="1"/>
          <p:nvPr/>
        </p:nvSpPr>
        <p:spPr>
          <a:xfrm>
            <a:off x="8701542" y="28607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3" y="1719779"/>
            <a:ext cx="1124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STEP7.Mode 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Generator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416613" y="3584602"/>
            <a:ext cx="129488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299360" y="2064811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57712" y="2224921"/>
            <a:ext cx="9351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99360" y="1597477"/>
            <a:ext cx="149753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6291048" y="2828170"/>
            <a:ext cx="24208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816741" y="14885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92851" y="211719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711909" y="272044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7" name="直線單箭頭接點 66"/>
          <p:cNvCxnSpPr/>
          <p:nvPr/>
        </p:nvCxnSpPr>
        <p:spPr>
          <a:xfrm flipH="1">
            <a:off x="6298335" y="2968438"/>
            <a:ext cx="24135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300182" y="3113358"/>
            <a:ext cx="1411727" cy="29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292885" y="3445654"/>
            <a:ext cx="2419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6265461" y="3727501"/>
            <a:ext cx="24460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35989" y="3895284"/>
            <a:ext cx="167551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8711909" y="302090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706977" y="33379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711909" y="34835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708094" y="361977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2215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STEP10. Baud Rate </a:t>
            </a:r>
            <a:r>
              <a:rPr lang="en-US" altLang="zh-TW" sz="800" dirty="0" smtClean="0"/>
              <a:t>Generator</a:t>
            </a:r>
            <a:r>
              <a:rPr lang="zh-TW" altLang="en-US" sz="800" dirty="0" smtClean="0"/>
              <a:t> </a:t>
            </a:r>
            <a:r>
              <a:rPr lang="en-US" altLang="zh-TW" sz="800" dirty="0" smtClean="0"/>
              <a:t>for S0 enable</a:t>
            </a:r>
            <a:endParaRPr lang="zh-TW" altLang="en-US" sz="8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51442" y="2618636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 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51442" y="2804965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Reload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54895" y="2968438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STEP13.S1BRG Operation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8708094" y="3787562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44" name="文字方塊 43"/>
          <p:cNvSpPr txBox="1"/>
          <p:nvPr/>
        </p:nvSpPr>
        <p:spPr>
          <a:xfrm>
            <a:off x="8678879" y="1796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71132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24" y="414768"/>
            <a:ext cx="6256893" cy="5898703"/>
          </a:xfrm>
        </p:spPr>
      </p:pic>
      <p:sp>
        <p:nvSpPr>
          <p:cNvPr id="83" name="文字方塊 82"/>
          <p:cNvSpPr txBox="1"/>
          <p:nvPr/>
        </p:nvSpPr>
        <p:spPr>
          <a:xfrm>
            <a:off x="7621889" y="11814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8292454" y="16156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78879" y="19282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4078" y="1289202"/>
            <a:ext cx="7246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7406174" y="1888936"/>
            <a:ext cx="127270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 flipV="1">
            <a:off x="6275646" y="4013156"/>
            <a:ext cx="2381924" cy="116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310313" y="1723386"/>
            <a:ext cx="1986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3" y="972900"/>
            <a:ext cx="2336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</a:t>
            </a:r>
            <a:r>
              <a:rPr lang="en-US" altLang="zh-TW" sz="800" dirty="0"/>
              <a:t>Mode enable </a:t>
            </a:r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4073" y="1147562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STEP3.UART1 Enable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4073" y="154790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STEP5.Uart Mode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54073" y="1340590"/>
            <a:ext cx="989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Uart Mode</a:t>
            </a:r>
            <a:r>
              <a:rPr lang="en-US" altLang="zh-TW" sz="800" dirty="0" smtClean="0"/>
              <a:t> </a:t>
            </a:r>
            <a:endParaRPr lang="zh-TW" altLang="en-US" sz="800" dirty="0"/>
          </a:p>
        </p:txBody>
      </p:sp>
      <p:sp>
        <p:nvSpPr>
          <p:cNvPr id="134" name="文字方塊 133"/>
          <p:cNvSpPr txBox="1"/>
          <p:nvPr/>
        </p:nvSpPr>
        <p:spPr>
          <a:xfrm>
            <a:off x="54072" y="1719779"/>
            <a:ext cx="1625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 4 </a:t>
            </a:r>
            <a:r>
              <a:rPr lang="en-US" altLang="zh-TW" sz="800" b="1" dirty="0" err="1" smtClean="0">
                <a:solidFill>
                  <a:srgbClr val="0000FF"/>
                </a:solidFill>
              </a:rPr>
              <a:t>Spi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 Master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4073" y="188893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smtClean="0"/>
              <a:t>STEP7.Mode 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4072" y="2088624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enable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1442" y="2272249"/>
            <a:ext cx="1707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STEP9.System Clock for S1 enable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148376" y="4180450"/>
            <a:ext cx="15444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04129" y="2035954"/>
            <a:ext cx="23859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8034583" y="2201942"/>
            <a:ext cx="6461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310313" y="1573962"/>
            <a:ext cx="14801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7790415" y="14698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681979" y="20886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681979" y="40727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cxnSp>
        <p:nvCxnSpPr>
          <p:cNvPr id="70" name="直線單箭頭接點 69"/>
          <p:cNvCxnSpPr/>
          <p:nvPr/>
        </p:nvCxnSpPr>
        <p:spPr>
          <a:xfrm flipH="1">
            <a:off x="6310313" y="2955371"/>
            <a:ext cx="24018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6304130" y="3116446"/>
            <a:ext cx="2351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 flipH="1">
            <a:off x="6310313" y="3258179"/>
            <a:ext cx="23798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/>
          <p:cNvCxnSpPr/>
          <p:nvPr/>
        </p:nvCxnSpPr>
        <p:spPr>
          <a:xfrm flipH="1">
            <a:off x="7121127" y="3420393"/>
            <a:ext cx="15405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479845" y="3555097"/>
            <a:ext cx="11817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 flipH="1" flipV="1">
            <a:off x="6301485" y="3722428"/>
            <a:ext cx="2356085" cy="1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H="1">
            <a:off x="7401964" y="3905433"/>
            <a:ext cx="1265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字方塊 91"/>
          <p:cNvSpPr txBox="1"/>
          <p:nvPr/>
        </p:nvSpPr>
        <p:spPr>
          <a:xfrm>
            <a:off x="8692851" y="28656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680159" y="30087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680151" y="31504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671412" y="331420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671412" y="3446874"/>
            <a:ext cx="3392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665602" y="36230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8665602" y="379771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105" name="文字方塊 104"/>
          <p:cNvSpPr txBox="1"/>
          <p:nvPr/>
        </p:nvSpPr>
        <p:spPr>
          <a:xfrm>
            <a:off x="51442" y="2440884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Oder </a:t>
            </a:r>
            <a:endParaRPr lang="zh-TW" altLang="en-US" sz="800" dirty="0"/>
          </a:p>
        </p:txBody>
      </p:sp>
      <p:sp>
        <p:nvSpPr>
          <p:cNvPr id="108" name="文字方塊 107"/>
          <p:cNvSpPr txBox="1"/>
          <p:nvPr/>
        </p:nvSpPr>
        <p:spPr>
          <a:xfrm>
            <a:off x="54074" y="2639505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STEP11.Source</a:t>
            </a:r>
            <a:endParaRPr lang="zh-TW" altLang="en-US" sz="8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60710" y="3068284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sp>
        <p:nvSpPr>
          <p:cNvPr id="110" name="文字方塊 109"/>
          <p:cNvSpPr txBox="1"/>
          <p:nvPr/>
        </p:nvSpPr>
        <p:spPr>
          <a:xfrm>
            <a:off x="51442" y="2847649"/>
            <a:ext cx="2212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STEP12.Baud Rate Generator for Others enable </a:t>
            </a:r>
            <a:endParaRPr lang="zh-TW" altLang="en-US" sz="800" dirty="0"/>
          </a:p>
        </p:txBody>
      </p:sp>
      <p:sp>
        <p:nvSpPr>
          <p:cNvPr id="111" name="文字方塊 110"/>
          <p:cNvSpPr txBox="1"/>
          <p:nvPr/>
        </p:nvSpPr>
        <p:spPr>
          <a:xfrm>
            <a:off x="60710" y="3258179"/>
            <a:ext cx="1374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60710" y="3446874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STEP15.S1BRG Clock Output Control</a:t>
            </a:r>
            <a:endParaRPr lang="zh-TW" altLang="en-US" sz="800" dirty="0"/>
          </a:p>
        </p:txBody>
      </p:sp>
      <p:sp>
        <p:nvSpPr>
          <p:cNvPr id="113" name="文字方塊 112"/>
          <p:cNvSpPr txBox="1"/>
          <p:nvPr/>
        </p:nvSpPr>
        <p:spPr>
          <a:xfrm>
            <a:off x="54072" y="3623087"/>
            <a:ext cx="1533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STEP16.S1BRG Operation</a:t>
            </a:r>
            <a:endParaRPr lang="zh-TW" altLang="en-US" sz="800" dirty="0"/>
          </a:p>
        </p:txBody>
      </p:sp>
      <p:cxnSp>
        <p:nvCxnSpPr>
          <p:cNvPr id="79" name="直線單箭頭接點 78"/>
          <p:cNvCxnSpPr/>
          <p:nvPr/>
        </p:nvCxnSpPr>
        <p:spPr>
          <a:xfrm flipH="1">
            <a:off x="7031990" y="4326585"/>
            <a:ext cx="16727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692851" y="42188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8655561" y="39170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8661635" y="17829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53899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8864</TotalTime>
  <Words>723</Words>
  <Application>Microsoft Office PowerPoint</Application>
  <PresentationFormat>A4 紙張 (210x297 公釐)</PresentationFormat>
  <Paragraphs>294</Paragraphs>
  <Slides>13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13</vt:i4>
      </vt:variant>
    </vt:vector>
  </HeadingPairs>
  <TitlesOfParts>
    <vt:vector size="28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1 Wizard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513</cp:revision>
  <dcterms:created xsi:type="dcterms:W3CDTF">2018-01-02T00:59:05Z</dcterms:created>
  <dcterms:modified xsi:type="dcterms:W3CDTF">2023-09-14T07:16:50Z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