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4077" r:id="rId2"/>
    <p:sldMasterId id="2147484089" r:id="rId3"/>
    <p:sldMasterId id="2147484101" r:id="rId4"/>
    <p:sldMasterId id="2147484113" r:id="rId5"/>
    <p:sldMasterId id="2147484125" r:id="rId6"/>
  </p:sldMasterIdLst>
  <p:notesMasterIdLst>
    <p:notesMasterId r:id="rId35"/>
  </p:notesMasterIdLst>
  <p:handoutMasterIdLst>
    <p:handoutMasterId r:id="rId36"/>
  </p:handoutMasterIdLst>
  <p:sldIdLst>
    <p:sldId id="360" r:id="rId7"/>
    <p:sldId id="429" r:id="rId8"/>
    <p:sldId id="432" r:id="rId9"/>
    <p:sldId id="433" r:id="rId10"/>
    <p:sldId id="434" r:id="rId11"/>
    <p:sldId id="430" r:id="rId12"/>
    <p:sldId id="435" r:id="rId13"/>
    <p:sldId id="436" r:id="rId14"/>
    <p:sldId id="457" r:id="rId15"/>
    <p:sldId id="437" r:id="rId16"/>
    <p:sldId id="438" r:id="rId17"/>
    <p:sldId id="439" r:id="rId18"/>
    <p:sldId id="454" r:id="rId19"/>
    <p:sldId id="440" r:id="rId20"/>
    <p:sldId id="455" r:id="rId21"/>
    <p:sldId id="441" r:id="rId22"/>
    <p:sldId id="448" r:id="rId23"/>
    <p:sldId id="449" r:id="rId24"/>
    <p:sldId id="452" r:id="rId25"/>
    <p:sldId id="450" r:id="rId26"/>
    <p:sldId id="456" r:id="rId27"/>
    <p:sldId id="451" r:id="rId28"/>
    <p:sldId id="442" r:id="rId29"/>
    <p:sldId id="443" r:id="rId30"/>
    <p:sldId id="445" r:id="rId31"/>
    <p:sldId id="446" r:id="rId32"/>
    <p:sldId id="447" r:id="rId33"/>
    <p:sldId id="299" r:id="rId34"/>
  </p:sldIdLst>
  <p:sldSz cx="9906000" cy="6858000" type="A4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5472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  <p15:guide id="5" pos="3120">
          <p15:clr>
            <a:srgbClr val="A4A3A4"/>
          </p15:clr>
        </p15:guide>
        <p15:guide id="6" pos="59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66FF"/>
    <a:srgbClr val="455F51"/>
    <a:srgbClr val="3333FF"/>
    <a:srgbClr val="CC00FF"/>
    <a:srgbClr val="009900"/>
    <a:srgbClr val="CC3300"/>
    <a:srgbClr val="660033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淺色樣式 1 - 輔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淺色樣式 1 - 輔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CAF9ED-07DC-4A11-8D7F-57B35C25682E}" styleName="中等深淺樣式 1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70" autoAdjust="0"/>
    <p:restoredTop sz="89911" autoAdjust="0"/>
  </p:normalViewPr>
  <p:slideViewPr>
    <p:cSldViewPr snapToGrid="0">
      <p:cViewPr varScale="1">
        <p:scale>
          <a:sx n="115" d="100"/>
          <a:sy n="115" d="100"/>
        </p:scale>
        <p:origin x="1554" y="108"/>
      </p:cViewPr>
      <p:guideLst>
        <p:guide orient="horz" pos="2160"/>
        <p:guide pos="2880"/>
        <p:guide pos="5472"/>
        <p:guide orient="horz" pos="4128"/>
        <p:guide pos="3120"/>
        <p:guide pos="59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-382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heme" Target="theme/theme1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D0C4C14F-43CD-4879-AB35-BA575AD53511}" type="datetime2">
              <a:rPr lang="zh-TW" altLang="en-US" smtClean="0"/>
              <a:t>2023年9月14日</a:t>
            </a:fld>
            <a:endParaRPr lang="zh-TW" altLang="en-US" dirty="0"/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5F9362FF-FD63-4997-A89D-79D54D5DC4C6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922220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4BFC8232-ABE9-4B0C-B9AC-17668E2D13AE}" type="datetime2">
              <a:rPr lang="zh-TW" altLang="en-US" smtClean="0"/>
              <a:t>2023年9月14日</a:t>
            </a:fld>
            <a:endParaRPr lang="zh-TW" altLang="en-US" dirty="0"/>
          </a:p>
        </p:txBody>
      </p:sp>
      <p:sp>
        <p:nvSpPr>
          <p:cNvPr id="4" name="投影片影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noProof="0" dirty="0"/>
              <a:t>按一下以編輯母片文字樣式</a:t>
            </a:r>
          </a:p>
          <a:p>
            <a:pPr lvl="1"/>
            <a:r>
              <a:rPr lang="zh-TW" altLang="en-US" noProof="0" dirty="0"/>
              <a:t>第二層</a:t>
            </a:r>
          </a:p>
          <a:p>
            <a:pPr lvl="2"/>
            <a:r>
              <a:rPr lang="zh-TW" altLang="en-US" noProof="0" dirty="0"/>
              <a:t>第三層</a:t>
            </a:r>
          </a:p>
          <a:p>
            <a:pPr lvl="3"/>
            <a:r>
              <a:rPr lang="zh-TW" altLang="en-US" noProof="0" dirty="0"/>
              <a:t>第四層</a:t>
            </a:r>
          </a:p>
          <a:p>
            <a:pPr lvl="4"/>
            <a:r>
              <a:rPr lang="zh-TW" altLang="en-US" noProof="0" dirty="0"/>
              <a:t>第五層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B57DE9F2-C7F9-4757-B153-A4178D86FEA9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7024391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00150" y="1143000"/>
            <a:ext cx="44577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50181" name="投影片編號版面配置區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6ECE51F-A2F6-4A04-9EE4-D488FA8700B4}" type="slidenum">
              <a:rPr lang="zh-TW" altLang="en-US" sz="1300" smtClean="0">
                <a:latin typeface="Times New Roman" panose="02020603050405020304" pitchFamily="18" charset="0"/>
                <a:ea typeface="新細明體" panose="02020500000000000000" pitchFamily="18" charset="-12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 altLang="zh-TW" sz="1300"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4" name="頁首版面配置區 3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9965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圓角矩形 3"/>
          <p:cNvSpPr/>
          <p:nvPr/>
        </p:nvSpPr>
        <p:spPr bwMode="white">
          <a:xfrm>
            <a:off x="7990582" y="4060827"/>
            <a:ext cx="173355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6" name="Line 118"/>
          <p:cNvSpPr>
            <a:spLocks noChangeShapeType="1"/>
          </p:cNvSpPr>
          <p:nvPr userDrawn="1"/>
        </p:nvSpPr>
        <p:spPr bwMode="auto">
          <a:xfrm>
            <a:off x="337940" y="6421438"/>
            <a:ext cx="918884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7" name="Line 117"/>
          <p:cNvSpPr>
            <a:spLocks noChangeShapeType="1"/>
          </p:cNvSpPr>
          <p:nvPr userDrawn="1"/>
        </p:nvSpPr>
        <p:spPr bwMode="auto">
          <a:xfrm>
            <a:off x="341810" y="6343650"/>
            <a:ext cx="918884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0" name="Rectangle 122"/>
          <p:cNvSpPr>
            <a:spLocks noChangeArrowheads="1"/>
          </p:cNvSpPr>
          <p:nvPr userDrawn="1"/>
        </p:nvSpPr>
        <p:spPr bwMode="auto">
          <a:xfrm rot="5400000" flipV="1">
            <a:off x="4909245" y="1981895"/>
            <a:ext cx="157162" cy="934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000" dirty="0">
                <a:latin typeface="Arial" charset="0"/>
              </a:rPr>
              <a:t>Megawin Technology Co., Ltd.                                                                                                                                                                                  </a:t>
            </a:r>
            <a:endParaRPr kumimoji="0" lang="en-US" altLang="zh-TW" sz="1000" b="0" dirty="0">
              <a:latin typeface="Arial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000" b="0" dirty="0">
                <a:latin typeface="Arial" charset="0"/>
              </a:rPr>
              <a:t>All rights</a:t>
            </a:r>
            <a:r>
              <a:rPr kumimoji="0" lang="zh-TW" altLang="en-US" sz="1000" b="0" dirty="0">
                <a:latin typeface="Arial" charset="0"/>
              </a:rPr>
              <a:t> </a:t>
            </a:r>
            <a:r>
              <a:rPr kumimoji="0" lang="en-US" altLang="zh-TW" sz="1000" b="0" dirty="0">
                <a:latin typeface="Arial" charset="0"/>
              </a:rPr>
              <a:t>are reserved.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495300" y="2389011"/>
            <a:ext cx="9163050" cy="1470025"/>
          </a:xfrm>
        </p:spPr>
        <p:txBody>
          <a:bodyPr rtlCol="0"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495300" y="3899938"/>
            <a:ext cx="5365750" cy="1752600"/>
          </a:xfrm>
        </p:spPr>
        <p:txBody>
          <a:bodyPr rtlCol="0"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TW" altLang="en-US"/>
              <a:t>按一下以編輯母片副標題樣式</a:t>
            </a:r>
            <a:endParaRPr lang="zh-TW" altLang="en-US" dirty="0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151266" y="4321175"/>
            <a:ext cx="1676797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kumimoji="0" sz="1800" b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zh-TW"/>
          </a:p>
        </p:txBody>
      </p:sp>
      <p:pic>
        <p:nvPicPr>
          <p:cNvPr id="2" name="圖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51" y="223280"/>
            <a:ext cx="1794628" cy="49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1589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1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CE1209A-8BD6-4EB9-ADF8-07906D43101C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62222090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346950" y="1143000"/>
            <a:ext cx="2063750" cy="5448300"/>
          </a:xfrm>
        </p:spPr>
        <p:txBody>
          <a:bodyPr vert="eaVert" rtlCol="0"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>
          <a:xfrm>
            <a:off x="495300" y="1143000"/>
            <a:ext cx="6769100" cy="5448300"/>
          </a:xfrm>
        </p:spPr>
        <p:txBody>
          <a:bodyPr vert="eaVert" rtlCol="0"/>
          <a:lstStyle>
            <a:lvl5pPr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21975B9-0C8D-41AD-9563-BC2C0F191B28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54038394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1450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5685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2621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0222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48143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94875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86929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73298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預留位置 2"/>
          <p:cNvSpPr>
            <a:spLocks noGrp="1"/>
          </p:cNvSpPr>
          <p:nvPr>
            <p:ph idx="1"/>
          </p:nvPr>
        </p:nvSpPr>
        <p:spPr>
          <a:xfrm>
            <a:off x="495300" y="2249424"/>
            <a:ext cx="8915400" cy="3979254"/>
          </a:xfrm>
        </p:spPr>
        <p:txBody>
          <a:bodyPr rtlCol="0"/>
          <a:lstStyle>
            <a:lvl1pPr>
              <a:defRPr/>
            </a:lvl1pPr>
            <a:lvl5pPr>
              <a:defRPr/>
            </a:lvl5pPr>
            <a:lvl6pPr>
              <a:defRPr/>
            </a:lvl6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8" name="標題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74864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97261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9452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45443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34797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37452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67496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35872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01524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11407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6136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82506" y="1968324"/>
            <a:ext cx="8420100" cy="1362075"/>
          </a:xfrm>
        </p:spPr>
        <p:txBody>
          <a:bodyPr rtlCol="0"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782506" y="3367088"/>
            <a:ext cx="8420100" cy="1509712"/>
          </a:xfrm>
        </p:spPr>
        <p:txBody>
          <a:bodyPr rtlCol="0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427857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5320F9B-3E7F-46CB-BE03-4220FAD9667C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6518690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66965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84597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26763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327561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09211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503722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23209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3774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76985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3648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495300" y="2249426"/>
            <a:ext cx="4375150" cy="4000768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5035550" y="2249427"/>
            <a:ext cx="4375150" cy="4000769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BED1E58-E2AA-4BA1-9FFD-97C6DC496A8F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932426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86622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45107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862448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49676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19645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75889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81557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10404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04457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3451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12750" y="1143000"/>
            <a:ext cx="9080500" cy="1069848"/>
          </a:xfrm>
        </p:spPr>
        <p:txBody>
          <a:bodyPr rtlCol="0"/>
          <a:lstStyle>
            <a:lvl1pPr>
              <a:defRPr sz="4000" b="0" i="0" cap="none" baseline="0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412750" y="2244970"/>
            <a:ext cx="4378452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內容預留位置 4"/>
          <p:cNvSpPr>
            <a:spLocks noGrp="1"/>
          </p:cNvSpPr>
          <p:nvPr>
            <p:ph sz="quarter" idx="2"/>
          </p:nvPr>
        </p:nvSpPr>
        <p:spPr>
          <a:xfrm>
            <a:off x="412750" y="2708519"/>
            <a:ext cx="4378452" cy="3541674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3"/>
          </p:nvPr>
        </p:nvSpPr>
        <p:spPr>
          <a:xfrm>
            <a:off x="5114662" y="2244970"/>
            <a:ext cx="4378590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預留位置 5"/>
          <p:cNvSpPr>
            <a:spLocks noGrp="1"/>
          </p:cNvSpPr>
          <p:nvPr>
            <p:ph sz="quarter" idx="4"/>
          </p:nvPr>
        </p:nvSpPr>
        <p:spPr>
          <a:xfrm>
            <a:off x="5111497" y="2708519"/>
            <a:ext cx="4378590" cy="3541674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7" name="頁尾預留位置 27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日期預留位置 25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9" name="投影片編號預留位置 2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D76559D-2EFB-41FD-A30E-0FC294472F90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563569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91743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88494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326963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018297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53311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71400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651522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0605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65658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020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1143000"/>
            <a:ext cx="8915400" cy="1069848"/>
          </a:xfrm>
        </p:spPr>
        <p:txBody>
          <a:bodyPr rtlCol="0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頁尾預留位置 3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日期預留位置 2"/>
          <p:cNvSpPr>
            <a:spLocks noGrp="1"/>
          </p:cNvSpPr>
          <p:nvPr>
            <p:ph type="dt" sz="half" idx="11"/>
          </p:nvPr>
        </p:nvSpPr>
        <p:spPr>
          <a:xfrm>
            <a:off x="713283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FA6CEE0-16D0-4230-B854-1ED460A3B19B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894734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79110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498653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8810846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5873392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91255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333307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882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尾預留位置 2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1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84DC613-B183-4ADB-AB90-5EA54162EF4B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20173354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799621" y="1101970"/>
            <a:ext cx="3665220" cy="877824"/>
          </a:xfrm>
        </p:spPr>
        <p:txBody>
          <a:bodyPr rtlCol="0" anchor="b"/>
          <a:lstStyle>
            <a:lvl1pPr algn="l">
              <a:buNone/>
              <a:defRPr sz="1800" b="1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1"/>
          </p:nvPr>
        </p:nvSpPr>
        <p:spPr>
          <a:xfrm>
            <a:off x="165100" y="776289"/>
            <a:ext cx="5527548" cy="580508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2"/>
          </p:nvPr>
        </p:nvSpPr>
        <p:spPr>
          <a:xfrm>
            <a:off x="5799621" y="2010729"/>
            <a:ext cx="3665220" cy="4580573"/>
          </a:xfrm>
        </p:spPr>
        <p:txBody>
          <a:bodyPr rtlCol="0"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3B29455-350E-4560-8750-B8ED189F4038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76315188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893805" y="1109162"/>
            <a:ext cx="635703" cy="4681637"/>
          </a:xfrm>
        </p:spPr>
        <p:txBody>
          <a:bodyPr vert="eaVert" lIns="45720" tIns="0" rIns="45720" rtlCol="0" anchor="t"/>
          <a:lstStyle>
            <a:lvl1pPr algn="ctr">
              <a:buNone/>
              <a:defRPr sz="2000" b="1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圖片預留位置 2" descr="要新增影像的空白預留位置。按一下預留位置，然後選取您要新增的影像"/>
          <p:cNvSpPr>
            <a:spLocks noGrp="1"/>
          </p:cNvSpPr>
          <p:nvPr>
            <p:ph type="pic" idx="1"/>
          </p:nvPr>
        </p:nvSpPr>
        <p:spPr>
          <a:xfrm>
            <a:off x="437310" y="1143000"/>
            <a:ext cx="4953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TW" altLang="en-US" noProof="0"/>
              <a:t>按一下圖示以新增圖片</a:t>
            </a:r>
            <a:endParaRPr lang="zh-TW" altLang="en-US" noProof="0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6595813" y="3274311"/>
            <a:ext cx="2806700" cy="2516489"/>
          </a:xfrm>
        </p:spPr>
        <p:txBody>
          <a:bodyPr lIns="0" tIns="0" rIns="45720" rtlCol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915EA07-BF11-4AB0-AA33-3FDAE6088973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45110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圓角矩形 32"/>
          <p:cNvSpPr/>
          <p:nvPr/>
        </p:nvSpPr>
        <p:spPr bwMode="white">
          <a:xfrm>
            <a:off x="5858470" y="496889"/>
            <a:ext cx="3317479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 useBgFill="1">
        <p:nvSpPr>
          <p:cNvPr id="34" name="圓角矩形 33"/>
          <p:cNvSpPr/>
          <p:nvPr/>
        </p:nvSpPr>
        <p:spPr bwMode="white">
          <a:xfrm>
            <a:off x="7988003" y="588963"/>
            <a:ext cx="173355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5" name="矩形 34"/>
          <p:cNvSpPr/>
          <p:nvPr/>
        </p:nvSpPr>
        <p:spPr bwMode="invGray">
          <a:xfrm>
            <a:off x="9841509" y="-1588"/>
            <a:ext cx="63203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6" name="矩形 35"/>
          <p:cNvSpPr/>
          <p:nvPr/>
        </p:nvSpPr>
        <p:spPr bwMode="invGray">
          <a:xfrm>
            <a:off x="9797654" y="-1588"/>
            <a:ext cx="29667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7" name="矩形 36"/>
          <p:cNvSpPr/>
          <p:nvPr/>
        </p:nvSpPr>
        <p:spPr bwMode="invGray">
          <a:xfrm>
            <a:off x="9777017" y="-1588"/>
            <a:ext cx="10319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8" name="矩形 37"/>
          <p:cNvSpPr/>
          <p:nvPr/>
        </p:nvSpPr>
        <p:spPr bwMode="invGray">
          <a:xfrm>
            <a:off x="9722844" y="-1588"/>
            <a:ext cx="2966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9" name="矩形 38"/>
          <p:cNvSpPr/>
          <p:nvPr/>
        </p:nvSpPr>
        <p:spPr bwMode="invGray">
          <a:xfrm>
            <a:off x="9658351" y="0"/>
            <a:ext cx="5933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40" name="矩形 39"/>
          <p:cNvSpPr/>
          <p:nvPr/>
        </p:nvSpPr>
        <p:spPr bwMode="invGray">
          <a:xfrm>
            <a:off x="9613206" y="0"/>
            <a:ext cx="9029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034" name="標題預留位置 21"/>
          <p:cNvSpPr>
            <a:spLocks noGrp="1"/>
          </p:cNvSpPr>
          <p:nvPr>
            <p:ph type="title"/>
          </p:nvPr>
        </p:nvSpPr>
        <p:spPr bwMode="auto">
          <a:xfrm>
            <a:off x="495300" y="1143000"/>
            <a:ext cx="8915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1035" name="文字預留位置 12"/>
          <p:cNvSpPr>
            <a:spLocks noGrp="1"/>
          </p:cNvSpPr>
          <p:nvPr>
            <p:ph type="body" idx="1"/>
          </p:nvPr>
        </p:nvSpPr>
        <p:spPr bwMode="auto">
          <a:xfrm>
            <a:off x="495300" y="2249488"/>
            <a:ext cx="8915400" cy="394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1037" name="Line 118"/>
          <p:cNvSpPr>
            <a:spLocks noChangeShapeType="1"/>
          </p:cNvSpPr>
          <p:nvPr userDrawn="1"/>
        </p:nvSpPr>
        <p:spPr bwMode="auto">
          <a:xfrm>
            <a:off x="337940" y="6421438"/>
            <a:ext cx="918884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038" name="Line 117"/>
          <p:cNvSpPr>
            <a:spLocks noChangeShapeType="1"/>
          </p:cNvSpPr>
          <p:nvPr userDrawn="1"/>
        </p:nvSpPr>
        <p:spPr bwMode="auto">
          <a:xfrm>
            <a:off x="341810" y="6343650"/>
            <a:ext cx="918884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6" name="Rectangle 122"/>
          <p:cNvSpPr>
            <a:spLocks noChangeArrowheads="1"/>
          </p:cNvSpPr>
          <p:nvPr userDrawn="1"/>
        </p:nvSpPr>
        <p:spPr bwMode="auto">
          <a:xfrm rot="5400000" flipV="1">
            <a:off x="4800601" y="2004816"/>
            <a:ext cx="242887" cy="920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kumimoji="0" lang="en-US" altLang="zh-TW" sz="1000" dirty="0" err="1" smtClean="0">
                <a:latin typeface="Arial" panose="020B0604020202020204" pitchFamily="34" charset="0"/>
              </a:rPr>
              <a:t>Megawin</a:t>
            </a:r>
            <a:r>
              <a:rPr kumimoji="0" lang="en-US" altLang="zh-TW" sz="1000" dirty="0" smtClean="0">
                <a:latin typeface="Arial" panose="020B0604020202020204" pitchFamily="34" charset="0"/>
              </a:rPr>
              <a:t> </a:t>
            </a:r>
            <a:r>
              <a:rPr kumimoji="0" lang="en-US" altLang="zh-TW" sz="1000" dirty="0">
                <a:latin typeface="Arial" panose="020B0604020202020204" pitchFamily="34" charset="0"/>
              </a:rPr>
              <a:t>Technology Co., Ltd.      </a:t>
            </a:r>
            <a:r>
              <a:rPr kumimoji="0" lang="en-US" altLang="zh-TW" sz="1000" dirty="0" smtClean="0">
                <a:latin typeface="Arial" panose="020B0604020202020204" pitchFamily="34" charset="0"/>
              </a:rPr>
              <a:t>                                                                                                                                                           </a:t>
            </a:r>
            <a:r>
              <a:rPr kumimoji="0" lang="en-US" altLang="zh-TW" sz="1000" b="0" dirty="0">
                <a:latin typeface="Arial" panose="020B0604020202020204" pitchFamily="34" charset="0"/>
              </a:rPr>
              <a:t>Page: </a:t>
            </a:r>
            <a:fld id="{F75B3684-CA03-472A-A2C9-BD792B9AD1BC}" type="slidenum">
              <a:rPr kumimoji="0" lang="en-US" altLang="zh-TW" sz="1000" b="0" smtClean="0">
                <a:latin typeface="Arial" panose="020B0604020202020204" pitchFamily="34" charset="0"/>
              </a:rPr>
              <a:pPr>
                <a:lnSpc>
                  <a:spcPct val="90000"/>
                </a:lnSpc>
                <a:defRPr/>
              </a:pPr>
              <a:t>‹#›</a:t>
            </a:fld>
            <a:endParaRPr kumimoji="0" lang="en-US" altLang="zh-TW" sz="1000" b="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kumimoji="0" lang="en-US" altLang="zh-TW" sz="1000" b="0" dirty="0">
                <a:latin typeface="Arial" panose="020B0604020202020204" pitchFamily="34" charset="0"/>
              </a:rPr>
              <a:t>All rights</a:t>
            </a:r>
            <a:r>
              <a:rPr kumimoji="0" lang="zh-TW" altLang="en-US" sz="1000" b="0" dirty="0">
                <a:latin typeface="Arial" panose="020B0604020202020204" pitchFamily="34" charset="0"/>
              </a:rPr>
              <a:t> </a:t>
            </a:r>
            <a:r>
              <a:rPr kumimoji="0" lang="en-US" altLang="zh-TW" sz="1000" b="0" dirty="0">
                <a:latin typeface="Arial" panose="020B0604020202020204" pitchFamily="34" charset="0"/>
              </a:rPr>
              <a:t>are reserved.                      </a:t>
            </a:r>
            <a:r>
              <a:rPr kumimoji="0" lang="en-US" altLang="zh-TW" sz="1000" b="0" dirty="0" smtClean="0">
                <a:latin typeface="Arial" panose="020B0604020202020204" pitchFamily="34" charset="0"/>
              </a:rPr>
              <a:t>                                                                                                                                                           </a:t>
            </a:r>
            <a:endParaRPr kumimoji="0" lang="en-US" altLang="zh-TW" sz="1000" b="0" dirty="0">
              <a:latin typeface="Arial" panose="020B0604020202020204" pitchFamily="34" charset="0"/>
            </a:endParaRPr>
          </a:p>
        </p:txBody>
      </p:sp>
      <p:pic>
        <p:nvPicPr>
          <p:cNvPr id="2" name="圖片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09" y="228428"/>
            <a:ext cx="1290387" cy="3573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6" r:id="rId2"/>
    <p:sldLayoutId id="2147484068" r:id="rId3"/>
    <p:sldLayoutId id="2147484069" r:id="rId4"/>
    <p:sldLayoutId id="2147484070" r:id="rId5"/>
    <p:sldLayoutId id="2147484071" r:id="rId6"/>
    <p:sldLayoutId id="2147484072" r:id="rId7"/>
    <p:sldLayoutId id="2147484073" r:id="rId8"/>
    <p:sldLayoutId id="2147484074" r:id="rId9"/>
    <p:sldLayoutId id="2147484075" r:id="rId10"/>
    <p:sldLayoutId id="2147484076" r:id="rId11"/>
  </p:sldLayoutIdLst>
  <p:transition spd="med">
    <p:fade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i="1" kern="1200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297D53"/>
        </a:buClr>
        <a:buFont typeface="Georgia" panose="02040502050405020303" pitchFamily="18" charset="0"/>
        <a:buChar char="•"/>
        <a:defRPr sz="28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rgbClr val="4A7C29"/>
        </a:buClr>
        <a:buFont typeface="Georgia" panose="02040502050405020303" pitchFamily="18" charset="0"/>
        <a:buChar char="▫"/>
        <a:defRPr sz="26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4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2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0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43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146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0" r:id="rId1"/>
    <p:sldLayoutId id="2147484091" r:id="rId2"/>
    <p:sldLayoutId id="2147484092" r:id="rId3"/>
    <p:sldLayoutId id="2147484093" r:id="rId4"/>
    <p:sldLayoutId id="2147484094" r:id="rId5"/>
    <p:sldLayoutId id="2147484095" r:id="rId6"/>
    <p:sldLayoutId id="2147484096" r:id="rId7"/>
    <p:sldLayoutId id="2147484097" r:id="rId8"/>
    <p:sldLayoutId id="2147484098" r:id="rId9"/>
    <p:sldLayoutId id="2147484099" r:id="rId10"/>
    <p:sldLayoutId id="2147484100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9893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  <p:sldLayoutId id="2147484106" r:id="rId5"/>
    <p:sldLayoutId id="2147484107" r:id="rId6"/>
    <p:sldLayoutId id="2147484108" r:id="rId7"/>
    <p:sldLayoutId id="2147484109" r:id="rId8"/>
    <p:sldLayoutId id="2147484110" r:id="rId9"/>
    <p:sldLayoutId id="2147484111" r:id="rId10"/>
    <p:sldLayoutId id="2147484112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8499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115" r:id="rId2"/>
    <p:sldLayoutId id="2147484116" r:id="rId3"/>
    <p:sldLayoutId id="2147484117" r:id="rId4"/>
    <p:sldLayoutId id="2147484118" r:id="rId5"/>
    <p:sldLayoutId id="2147484119" r:id="rId6"/>
    <p:sldLayoutId id="2147484120" r:id="rId7"/>
    <p:sldLayoutId id="2147484121" r:id="rId8"/>
    <p:sldLayoutId id="2147484122" r:id="rId9"/>
    <p:sldLayoutId id="2147484123" r:id="rId10"/>
    <p:sldLayoutId id="2147484124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208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49250" y="1220391"/>
            <a:ext cx="9258300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5400" dirty="0" smtClean="0">
                <a:latin typeface="Arial" pitchFamily="34" charset="0"/>
                <a:ea typeface="新細明體"/>
                <a:cs typeface="Arial" pitchFamily="34" charset="0"/>
              </a:rPr>
              <a:t>MGEQ1C064</a:t>
            </a:r>
            <a: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  <a:t>Driver User Guide</a:t>
            </a:r>
            <a:b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44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44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>Serial Port </a:t>
            </a:r>
            <a:r>
              <a:rPr lang="en-US" altLang="zh-TW" sz="3600" dirty="0" smtClean="0">
                <a:latin typeface="Arial" pitchFamily="34" charset="0"/>
                <a:ea typeface="新細明體"/>
                <a:cs typeface="Arial" pitchFamily="34" charset="0"/>
              </a:rPr>
              <a:t>2 </a:t>
            </a: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>(</a:t>
            </a:r>
            <a:r>
              <a:rPr lang="en-US" altLang="zh-TW" sz="3600" dirty="0" smtClean="0">
                <a:latin typeface="Arial" pitchFamily="34" charset="0"/>
                <a:ea typeface="新細明體"/>
                <a:cs typeface="Arial" pitchFamily="34" charset="0"/>
              </a:rPr>
              <a:t>UART2)</a:t>
            </a: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28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28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MGEQ1C064_UART2_DRV.c</a:t>
            </a:r>
            <a:endParaRPr lang="en-US" altLang="zh-TW" sz="2500" dirty="0" smtClean="0">
              <a:latin typeface="Arial" pitchFamily="34" charset="0"/>
              <a:ea typeface="新細明體"/>
              <a:cs typeface="Arial" pitchFamily="34" charset="0"/>
            </a:endParaRPr>
          </a:p>
          <a:p>
            <a:pPr algn="ctr"/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MGEQ1C064_UART2_DRV.h</a:t>
            </a:r>
            <a: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  <a:t>Version : </a:t>
            </a:r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v1.00</a:t>
            </a:r>
            <a:endParaRPr lang="zh-TW" altLang="en-US" sz="25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73497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149" y="397579"/>
            <a:ext cx="6096851" cy="58110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61447" y="929256"/>
            <a:ext cx="27351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DRV_URT2_IT_Cmd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1447" y="1586161"/>
            <a:ext cx="77457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40730" y="1586161"/>
            <a:ext cx="56458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__DRV_URT2_IT_Cmd(MW_DISABLE)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__DRV_URT2_IT_Cmd(MW_ENABLE)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1447" y="3244334"/>
            <a:ext cx="35305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DRV_URT2_DataOrder_Select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(__ORDER__)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61447" y="3888612"/>
            <a:ext cx="140615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Selection: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Data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O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rder LSB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Data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O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rder MSB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276576" y="3878555"/>
            <a:ext cx="56458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__DRV_URT2_DataOrder_Select(UART2_DATA_ORDER_LSB)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__DRV_URT2_DataOrder_Select(UART2_DATA_ORDER_MSB)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橢圓 8"/>
          <p:cNvSpPr/>
          <p:nvPr/>
        </p:nvSpPr>
        <p:spPr>
          <a:xfrm>
            <a:off x="6899578" y="352087"/>
            <a:ext cx="557393" cy="577169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103687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5390" y="948035"/>
            <a:ext cx="35053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DRV_URT2_TimerMode_Select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(__MODE__)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5390" y="1615419"/>
            <a:ext cx="13516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Selection 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UART</a:t>
            </a:r>
            <a:r>
              <a:rPr lang="zh-TW" alt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MODE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TIMER</a:t>
            </a:r>
            <a:r>
              <a:rPr lang="zh-TW" alt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MODE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465320" y="1615419"/>
            <a:ext cx="56458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DRV_URT2_TimerMode_Select(UART2_UART_MODE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DRV_URT2_TimerMode_Select(UART2_TIMER_MODE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5390" y="3234926"/>
            <a:ext cx="34985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DRV_URT2_BaudRateX2_Select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(__TIME__)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25390" y="3880604"/>
            <a:ext cx="178446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Selection: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Default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B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aud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R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ate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Double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B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aud Rate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X1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65319" y="3891021"/>
            <a:ext cx="603261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DRV_URT2_BaudRateX2_Select(UART2_DEFAULT_BAUD_RATE)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__DRV_URT2_BaudRateX2_Select (UART2_DOUBLE_BAUD_RATE_X1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43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 descr="E:\Task\FA245\FA245_iData\FA245_Drawing\zS2BRG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90" y="3546186"/>
            <a:ext cx="6269990" cy="16941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矩形 1"/>
          <p:cNvSpPr/>
          <p:nvPr/>
        </p:nvSpPr>
        <p:spPr>
          <a:xfrm>
            <a:off x="520290" y="944344"/>
            <a:ext cx="47520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DRV_URT2_BaudRateGeneratorClock_Select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(__SOURCE__)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0290" y="1607780"/>
            <a:ext cx="204735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Selection 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Clock Source SYSCLK/1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Clock Source SYSCLK/12</a:t>
            </a:r>
            <a:endParaRPr lang="en-US" altLang="zh-TW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809874" y="1615420"/>
            <a:ext cx="727512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DRV_URT2_BaudRateGeneratorClock_Select(S2BRG_CLOCK_SOURCE_SYSCLK_DIV_1)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DRV_URT2_BaudRateGeneratorClock_Select(S2BRG_CLOCK_SOURCE_SYSCLK_DIV_12)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橢圓 3"/>
          <p:cNvSpPr/>
          <p:nvPr/>
        </p:nvSpPr>
        <p:spPr>
          <a:xfrm>
            <a:off x="520290" y="4313582"/>
            <a:ext cx="709456" cy="503039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216682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 descr="E:\Task\FA245\FA245_iData\FA245_Drawing\zS2BRG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90" y="3546186"/>
            <a:ext cx="6269990" cy="16941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橢圓 3"/>
          <p:cNvSpPr/>
          <p:nvPr/>
        </p:nvSpPr>
        <p:spPr>
          <a:xfrm>
            <a:off x="1538836" y="4393276"/>
            <a:ext cx="680881" cy="428082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sp>
        <p:nvSpPr>
          <p:cNvPr id="16" name="矩形 15"/>
          <p:cNvSpPr/>
          <p:nvPr/>
        </p:nvSpPr>
        <p:spPr>
          <a:xfrm>
            <a:off x="536174" y="955238"/>
            <a:ext cx="40479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DRV_URT2_BaudRateGenerator_Cmd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36174" y="1657330"/>
            <a:ext cx="13516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Selection 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851263" y="1656624"/>
            <a:ext cx="57379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DRV_URT2_BaudRateGenerator_Cmd(MW_DISABLE)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DRV_URT2_BaudRateGenerator_Cmd(MW_ENABLE)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70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546960" y="936843"/>
            <a:ext cx="375942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DRV_URT2_SerialReception_Cmd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46960" y="1601381"/>
            <a:ext cx="77457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022187" y="1601380"/>
            <a:ext cx="57379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DRV_URT2_SerialReception_Cmd(MW_DISABLE)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DRV_URT2_SerialReception_Cmd(MW_ENABLE)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76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 descr="E:\Task\FA245\FA245_iData\FA245_Drawing\zS2BRG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90" y="3546186"/>
            <a:ext cx="6269990" cy="16941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矩形 6"/>
          <p:cNvSpPr/>
          <p:nvPr/>
        </p:nvSpPr>
        <p:spPr>
          <a:xfrm>
            <a:off x="535530" y="961489"/>
            <a:ext cx="43245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DRV_URT2_BaudRateReloadReg_Write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(__RELOAD__)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35530" y="1632347"/>
            <a:ext cx="236475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Write: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Baud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R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ate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G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enerator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R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eload  </a:t>
            </a:r>
            <a:endParaRPr lang="en-US" altLang="zh-TW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020191" y="1632347"/>
            <a:ext cx="747209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pPr marL="342900" indent="-342900">
              <a:buFontTx/>
              <a:buAutoNum type="arabicPeriod"/>
            </a:pP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DRV_URT2_BaudRateReloadReg_Write(S2BRG_BRGRL_2400_1X_12000000_12T)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   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DRV_URT2_BaudRateReloadReg_Write(S2BRG_BRGRL_4800_1X_12000000_12T)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橢圓 5"/>
          <p:cNvSpPr/>
          <p:nvPr/>
        </p:nvSpPr>
        <p:spPr>
          <a:xfrm>
            <a:off x="2138906" y="3867499"/>
            <a:ext cx="942879" cy="525777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sp>
        <p:nvSpPr>
          <p:cNvPr id="11" name="橢圓 10"/>
          <p:cNvSpPr/>
          <p:nvPr/>
        </p:nvSpPr>
        <p:spPr>
          <a:xfrm>
            <a:off x="2138905" y="4764406"/>
            <a:ext cx="942879" cy="525777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2730783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34044" y="955238"/>
            <a:ext cx="36375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DRV_URT2_BaudRateDiv3_Cmd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34044" y="1620292"/>
            <a:ext cx="77457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364955" y="1620292"/>
            <a:ext cx="747209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1. __DRV_URT2_BaudRateDiv3_Cmd(MW_DISABLE)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DRV_URT2_BaudRateDiv3_Cmd(MW_ENABLE) </a:t>
            </a:r>
            <a:endParaRPr lang="zh-TW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4044" y="3969207"/>
            <a:ext cx="41233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DRV_URT2_BaudRateSysclkDiv4_Cmd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4044" y="4617698"/>
            <a:ext cx="24559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64955" y="4617698"/>
            <a:ext cx="747209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1. __DRV_URT2_BaudRateSysclkDiv4_Cmd(MW_DISABLE)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DRV_URT2_BaudRateSysclkDiv4_Cmd(MW_ENABLE) </a:t>
            </a:r>
            <a:endParaRPr lang="zh-TW" altLang="en-US" sz="1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28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 descr="E:\Task\FA245\FA245_iData\FA245_Drawing\zS2T8CO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69" y="2885518"/>
            <a:ext cx="6631940" cy="195707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矩形 13"/>
          <p:cNvSpPr/>
          <p:nvPr/>
        </p:nvSpPr>
        <p:spPr>
          <a:xfrm>
            <a:off x="534422" y="950699"/>
            <a:ext cx="809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DRV_URT2_Baud_Rate_Generator_Clock_Output_Cmd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4422" y="1724004"/>
            <a:ext cx="33539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165351" y="1673428"/>
            <a:ext cx="697102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1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.__DRV_URT2_Baud_Rate_Generator_Clock_Output_Cmd(MW_DISABLE)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2.__DRV_URT2_Baud_Rate_Generator_Clock_Output_Cmd(MW_ENABLE)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橢圓 16"/>
          <p:cNvSpPr/>
          <p:nvPr/>
        </p:nvSpPr>
        <p:spPr>
          <a:xfrm>
            <a:off x="5346065" y="4094059"/>
            <a:ext cx="609600" cy="32766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srgbClr val="0000FF"/>
              </a:solidFill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488369" y="4596367"/>
            <a:ext cx="2784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/>
              <a:t>S2BRG </a:t>
            </a:r>
            <a:r>
              <a:rPr lang="en-US" altLang="zh-TW" sz="1000" dirty="0"/>
              <a:t>Clock Output (</a:t>
            </a:r>
            <a:r>
              <a:rPr lang="en-US" altLang="zh-TW" sz="1000" dirty="0" smtClean="0"/>
              <a:t>S2BRG </a:t>
            </a:r>
            <a:r>
              <a:rPr lang="en-US" altLang="zh-TW" sz="1000" dirty="0"/>
              <a:t>in 8-bit Timer Mode)</a:t>
            </a:r>
            <a:endParaRPr lang="zh-TW" altLang="zh-TW" sz="1000" dirty="0"/>
          </a:p>
        </p:txBody>
      </p:sp>
    </p:spTree>
    <p:extLst>
      <p:ext uri="{BB962C8B-B14F-4D97-AF65-F5344CB8AC3E}">
        <p14:creationId xmlns:p14="http://schemas.microsoft.com/office/powerpoint/2010/main" val="194809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63565" y="958334"/>
            <a:ext cx="46996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DRV_URT2_BaudRateReloadReg16Bit_Write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(__RELOAD__)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3565" y="1730908"/>
            <a:ext cx="378745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zh-TW" b="1" dirty="0" smtClean="0">
                <a:latin typeface="Arial" pitchFamily="34" charset="0"/>
                <a:cs typeface="Arial" pitchFamily="34" charset="0"/>
              </a:rPr>
              <a:t>Write:</a:t>
            </a:r>
          </a:p>
          <a:p>
            <a:r>
              <a:rPr lang="fr-FR" altLang="zh-TW" sz="1200" b="1" dirty="0" smtClean="0">
                <a:latin typeface="Arial" pitchFamily="34" charset="0"/>
                <a:cs typeface="Arial" pitchFamily="34" charset="0"/>
              </a:rPr>
              <a:t>Mode2 </a:t>
            </a:r>
            <a:r>
              <a:rPr lang="fr-FR" altLang="zh-TW" sz="1200" b="1" dirty="0">
                <a:latin typeface="Arial" pitchFamily="34" charset="0"/>
                <a:cs typeface="Arial" pitchFamily="34" charset="0"/>
              </a:rPr>
              <a:t>Pure Timer </a:t>
            </a:r>
            <a:endParaRPr lang="fr-FR" altLang="zh-TW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fr-FR" altLang="zh-TW" sz="1200" b="1" dirty="0" smtClean="0">
                <a:latin typeface="Arial" pitchFamily="34" charset="0"/>
                <a:cs typeface="Arial" pitchFamily="34" charset="0"/>
              </a:rPr>
              <a:t>16 </a:t>
            </a:r>
            <a:r>
              <a:rPr lang="fr-FR" altLang="zh-TW" sz="1200" b="1" dirty="0">
                <a:latin typeface="Arial" pitchFamily="34" charset="0"/>
                <a:cs typeface="Arial" pitchFamily="34" charset="0"/>
              </a:rPr>
              <a:t>Bit Reload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416544" y="1722704"/>
            <a:ext cx="585257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. 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DRV_URT2_BaudRateReloadReg16Bit_Write(0)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DRV_URT2_BaudRateReloadReg16Bit_Write(65535)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橢圓 8"/>
          <p:cNvSpPr/>
          <p:nvPr/>
        </p:nvSpPr>
        <p:spPr>
          <a:xfrm>
            <a:off x="3242310" y="3270405"/>
            <a:ext cx="1104900" cy="66342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pic>
        <p:nvPicPr>
          <p:cNvPr id="7" name="圖片 6" descr="E:\Task\FA245\FA245_iData\FA245_Drawing\zS2T16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4" y="3035501"/>
            <a:ext cx="6293485" cy="22167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339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540705" y="954673"/>
            <a:ext cx="93043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DRV_URT2_Pure_Timer_Baudrate_Generator_Overflow_to_S2_Interrupt_Cmd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40705" y="1733913"/>
            <a:ext cx="32124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Disable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599424" y="1722704"/>
            <a:ext cx="73675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1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DRV_URT2_Pure_Timer_Baudrate_Generator_Overflow_to_S2_Interrupt_Cmd(MW_DISABLE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  <a:endParaRPr lang="en-US" altLang="zh-TW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2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DRV_URT2_Pure_Timer_Baudrate_Generator_Overflow_to_S2_Interrupt_Cmd(MW_ENABLE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橢圓 20"/>
          <p:cNvSpPr/>
          <p:nvPr/>
        </p:nvSpPr>
        <p:spPr>
          <a:xfrm>
            <a:off x="5034915" y="3733800"/>
            <a:ext cx="609600" cy="3429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pic>
        <p:nvPicPr>
          <p:cNvPr id="8" name="圖片 7" descr="E:\Task\FA245\FA245_iData\FA245_Drawing\zS2T16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4" y="3035501"/>
            <a:ext cx="6293485" cy="22167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968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503613" y="852053"/>
            <a:ext cx="8915400" cy="5177685"/>
          </a:xfrm>
        </p:spPr>
        <p:txBody>
          <a:bodyPr/>
          <a:lstStyle/>
          <a:p>
            <a:pPr algn="ctr"/>
            <a:r>
              <a:rPr lang="en-US" altLang="zh-TW" sz="6000" dirty="0" smtClean="0"/>
              <a:t>Serial Port 2</a:t>
            </a:r>
            <a:br>
              <a:rPr lang="en-US" altLang="zh-TW" sz="6000" dirty="0" smtClean="0"/>
            </a:br>
            <a:r>
              <a:rPr lang="en-US" altLang="zh-TW" sz="6000" dirty="0" smtClean="0"/>
              <a:t>Driver Macro List</a:t>
            </a:r>
            <a:endParaRPr lang="zh-TW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12784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50132" y="958334"/>
            <a:ext cx="62841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DRV_URT2_Pure_Timer_External_Pin_Trigger_to_S2_Interrupt_Cmd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0131" y="1722704"/>
            <a:ext cx="83869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Disable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606944" y="1722704"/>
            <a:ext cx="74130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. 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DRV_URT2_Pure_Timer_External_Pin_Trigger_to_S2_Interrupt_Cmd(MW_DISABLE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DRV_URT2_Pure_Timer_External_Pin_Trigger_to_S2_Interrupt_Cmd(MW_ENABLE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橢圓 20"/>
          <p:cNvSpPr/>
          <p:nvPr/>
        </p:nvSpPr>
        <p:spPr>
          <a:xfrm>
            <a:off x="4962524" y="4653450"/>
            <a:ext cx="790575" cy="7377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pic>
        <p:nvPicPr>
          <p:cNvPr id="7" name="圖片 6" descr="E:\Task\FA245\FA245_iData\FA245_Drawing\zS2T16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4" y="3035501"/>
            <a:ext cx="6293485" cy="22167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547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 descr="E:\Task\FA245\FA245_iData\FA245_Drawing\zS2T16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4" y="3035501"/>
            <a:ext cx="6293485" cy="221678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矩形 13"/>
          <p:cNvSpPr/>
          <p:nvPr/>
        </p:nvSpPr>
        <p:spPr>
          <a:xfrm>
            <a:off x="533083" y="926098"/>
            <a:ext cx="93043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DRV_URT2_Pure_Timer_External_Pin_Control_Baudrate_Generator_Cmd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3083" y="1727221"/>
            <a:ext cx="77457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Disable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644010" y="1707327"/>
            <a:ext cx="73675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1. 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DRV_URT2_Pure_Timer_External_Pin_Control_Baudrate_Generator_Cmd(MW_DISABLE)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2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 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DRV_URT2_Pure_Timer_External_Pin_Control_Baudrate_Generator_Cmd(MW_ENABLE)</a:t>
            </a:r>
            <a:endParaRPr lang="en-US" altLang="zh-TW" sz="1200" b="1" dirty="0">
              <a:latin typeface="Arial" pitchFamily="34" charset="0"/>
              <a:cs typeface="Arial" pitchFamily="34" charset="0"/>
            </a:endParaRPr>
          </a:p>
          <a:p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橢圓 24"/>
          <p:cNvSpPr/>
          <p:nvPr/>
        </p:nvSpPr>
        <p:spPr>
          <a:xfrm>
            <a:off x="913535" y="4340753"/>
            <a:ext cx="609600" cy="306062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207902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42023" y="958334"/>
            <a:ext cx="55403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DRV_URT2_Pure_Timer_External_Pin_Trigger_Level_Cmd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2023" y="1722704"/>
            <a:ext cx="83869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Disable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Enable</a:t>
            </a:r>
          </a:p>
        </p:txBody>
      </p:sp>
      <p:sp>
        <p:nvSpPr>
          <p:cNvPr id="15" name="矩形 14"/>
          <p:cNvSpPr/>
          <p:nvPr/>
        </p:nvSpPr>
        <p:spPr>
          <a:xfrm>
            <a:off x="2640746" y="1722704"/>
            <a:ext cx="74130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 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DRV_URT2_Pure_Timer_External_Pin_Trigger_Level_Cmd(MW_DISABLE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DRV_URT2_Pure_Timer_External_Pin_Trigger_Level_Cmd(MW_ENABLE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橢圓 20"/>
          <p:cNvSpPr/>
          <p:nvPr/>
        </p:nvSpPr>
        <p:spPr>
          <a:xfrm>
            <a:off x="711867" y="4904508"/>
            <a:ext cx="609600" cy="347777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pic>
        <p:nvPicPr>
          <p:cNvPr id="9" name="圖片 8" descr="E:\Task\FA245\FA245_iData\FA245_Drawing\zS2T16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4" y="3035501"/>
            <a:ext cx="6293485" cy="22167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3854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2111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DRV_URT2_GetTI2()</a:t>
            </a:r>
            <a:endParaRPr lang="zh-TW" altLang="en-US" b="1" dirty="0"/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590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Get:</a:t>
            </a:r>
            <a:endParaRPr lang="en-US" altLang="zh-TW" b="1" dirty="0"/>
          </a:p>
        </p:txBody>
      </p:sp>
      <p:sp>
        <p:nvSpPr>
          <p:cNvPr id="8" name="矩形 7"/>
          <p:cNvSpPr/>
          <p:nvPr/>
        </p:nvSpPr>
        <p:spPr>
          <a:xfrm>
            <a:off x="492569" y="2016809"/>
            <a:ext cx="23798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UART2 </a:t>
            </a:r>
            <a:r>
              <a:rPr lang="en-US" altLang="zh-TW" sz="1400" b="1" dirty="0"/>
              <a:t>R</a:t>
            </a:r>
            <a:r>
              <a:rPr lang="en-US" altLang="zh-TW" sz="1400" b="1" dirty="0" smtClean="0"/>
              <a:t>ead </a:t>
            </a:r>
            <a:r>
              <a:rPr lang="en-US" altLang="zh-TW" sz="1400" b="1" dirty="0"/>
              <a:t>TX </a:t>
            </a:r>
            <a:r>
              <a:rPr lang="en-US" altLang="zh-TW" sz="1400" b="1" dirty="0" smtClean="0"/>
              <a:t>Interrupt </a:t>
            </a:r>
            <a:r>
              <a:rPr lang="en-US" altLang="zh-TW" sz="1400" b="1" dirty="0"/>
              <a:t>F</a:t>
            </a:r>
            <a:r>
              <a:rPr lang="en-US" altLang="zh-TW" sz="1400" b="1" dirty="0" smtClean="0"/>
              <a:t>lag</a:t>
            </a:r>
            <a:endParaRPr lang="zh-TW" altLang="en-US" sz="1400" b="1" dirty="0"/>
          </a:p>
        </p:txBody>
      </p:sp>
      <p:sp>
        <p:nvSpPr>
          <p:cNvPr id="15" name="矩形 14"/>
          <p:cNvSpPr/>
          <p:nvPr/>
        </p:nvSpPr>
        <p:spPr>
          <a:xfrm>
            <a:off x="3208939" y="1722704"/>
            <a:ext cx="528523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if(DRV_URT2_GetTI2())</a:t>
            </a:r>
          </a:p>
          <a:p>
            <a:r>
              <a:rPr lang="en-US" altLang="zh-TW" sz="1400" b="1" dirty="0" smtClean="0"/>
              <a:t>{</a:t>
            </a:r>
          </a:p>
          <a:p>
            <a:r>
              <a:rPr lang="en-US" altLang="zh-TW" sz="1400" b="1" dirty="0" smtClean="0"/>
              <a:t>…………………………………….</a:t>
            </a:r>
            <a:endParaRPr lang="en-US" altLang="zh-TW" sz="1400" b="1" dirty="0"/>
          </a:p>
          <a:p>
            <a:r>
              <a:rPr lang="en-US" altLang="zh-TW" sz="1400" b="1" dirty="0" smtClean="0"/>
              <a:t>}</a:t>
            </a:r>
          </a:p>
          <a:p>
            <a:pPr marL="342900" indent="-342900">
              <a:buAutoNum type="arabicPeriod"/>
            </a:pPr>
            <a:endParaRPr lang="zh-TW" altLang="en-US" sz="1400" b="1" dirty="0"/>
          </a:p>
        </p:txBody>
      </p:sp>
      <p:sp>
        <p:nvSpPr>
          <p:cNvPr id="14" name="矩形 13"/>
          <p:cNvSpPr/>
          <p:nvPr/>
        </p:nvSpPr>
        <p:spPr>
          <a:xfrm>
            <a:off x="479744" y="3429000"/>
            <a:ext cx="56633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DRV_URT2_GetRI2()</a:t>
            </a:r>
            <a:endParaRPr lang="zh-TW" altLang="en-US" b="1" dirty="0"/>
          </a:p>
        </p:txBody>
      </p:sp>
      <p:sp>
        <p:nvSpPr>
          <p:cNvPr id="18" name="矩形 17"/>
          <p:cNvSpPr/>
          <p:nvPr/>
        </p:nvSpPr>
        <p:spPr>
          <a:xfrm>
            <a:off x="479744" y="4219293"/>
            <a:ext cx="590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Get:</a:t>
            </a:r>
            <a:endParaRPr lang="en-US" altLang="zh-TW" b="1" dirty="0"/>
          </a:p>
        </p:txBody>
      </p:sp>
      <p:sp>
        <p:nvSpPr>
          <p:cNvPr id="16" name="矩形 15"/>
          <p:cNvSpPr/>
          <p:nvPr/>
        </p:nvSpPr>
        <p:spPr>
          <a:xfrm>
            <a:off x="492569" y="4547543"/>
            <a:ext cx="23927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UART2 </a:t>
            </a:r>
            <a:r>
              <a:rPr lang="en-US" altLang="zh-TW" sz="1400" b="1" dirty="0"/>
              <a:t>R</a:t>
            </a:r>
            <a:r>
              <a:rPr lang="en-US" altLang="zh-TW" sz="1400" b="1" dirty="0" smtClean="0"/>
              <a:t>ead </a:t>
            </a:r>
            <a:r>
              <a:rPr lang="en-US" altLang="zh-TW" sz="1400" b="1" dirty="0"/>
              <a:t>RX </a:t>
            </a:r>
            <a:r>
              <a:rPr lang="en-US" altLang="zh-TW" sz="1400" b="1" dirty="0" smtClean="0"/>
              <a:t>Interrupt </a:t>
            </a:r>
            <a:r>
              <a:rPr lang="en-US" altLang="zh-TW" sz="1400" b="1" dirty="0"/>
              <a:t>F</a:t>
            </a:r>
            <a:r>
              <a:rPr lang="en-US" altLang="zh-TW" sz="1400" b="1" dirty="0" smtClean="0"/>
              <a:t>lag</a:t>
            </a:r>
            <a:endParaRPr lang="zh-TW" altLang="en-US" sz="1400" b="1" dirty="0"/>
          </a:p>
        </p:txBody>
      </p:sp>
      <p:sp>
        <p:nvSpPr>
          <p:cNvPr id="19" name="矩形 18"/>
          <p:cNvSpPr/>
          <p:nvPr/>
        </p:nvSpPr>
        <p:spPr>
          <a:xfrm>
            <a:off x="3208938" y="4224033"/>
            <a:ext cx="657514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if(DRV_URT2_GetRI2())</a:t>
            </a:r>
            <a:endParaRPr lang="en-US" altLang="zh-TW" sz="1400" b="1" dirty="0"/>
          </a:p>
          <a:p>
            <a:r>
              <a:rPr lang="en-US" altLang="zh-TW" sz="1400" b="1" dirty="0"/>
              <a:t>{</a:t>
            </a:r>
          </a:p>
          <a:p>
            <a:r>
              <a:rPr lang="en-US" altLang="zh-TW" sz="1400" b="1" dirty="0"/>
              <a:t>…………………………………….</a:t>
            </a:r>
          </a:p>
          <a:p>
            <a:r>
              <a:rPr lang="en-US" altLang="zh-TW" sz="1400" b="1" dirty="0"/>
              <a:t>}</a:t>
            </a:r>
            <a:endParaRPr lang="zh-TW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3099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2258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DRV_URT2_ClearTI2()</a:t>
            </a:r>
            <a:endParaRPr lang="zh-TW" altLang="en-US" b="1" dirty="0"/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737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Clear:</a:t>
            </a:r>
            <a:endParaRPr lang="en-US" altLang="zh-TW" b="1" dirty="0"/>
          </a:p>
        </p:txBody>
      </p:sp>
      <p:sp>
        <p:nvSpPr>
          <p:cNvPr id="8" name="矩形 7"/>
          <p:cNvSpPr/>
          <p:nvPr/>
        </p:nvSpPr>
        <p:spPr>
          <a:xfrm>
            <a:off x="492569" y="2026198"/>
            <a:ext cx="23889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UART2 Clear </a:t>
            </a:r>
            <a:r>
              <a:rPr lang="en-US" altLang="zh-TW" sz="1400" b="1" dirty="0"/>
              <a:t>TX </a:t>
            </a:r>
            <a:r>
              <a:rPr lang="en-US" altLang="zh-TW" sz="1400" b="1" dirty="0" smtClean="0"/>
              <a:t>Interrupt </a:t>
            </a:r>
            <a:r>
              <a:rPr lang="en-US" altLang="zh-TW" sz="1400" b="1" dirty="0"/>
              <a:t>F</a:t>
            </a:r>
            <a:r>
              <a:rPr lang="en-US" altLang="zh-TW" sz="1400" b="1" dirty="0" smtClean="0"/>
              <a:t>lag</a:t>
            </a:r>
            <a:endParaRPr lang="zh-TW" altLang="en-US" sz="1400" b="1" dirty="0"/>
          </a:p>
        </p:txBody>
      </p:sp>
      <p:sp>
        <p:nvSpPr>
          <p:cNvPr id="15" name="矩形 14"/>
          <p:cNvSpPr/>
          <p:nvPr/>
        </p:nvSpPr>
        <p:spPr>
          <a:xfrm>
            <a:off x="3208939" y="1722704"/>
            <a:ext cx="528523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DRV_URT2_ClearTI2()</a:t>
            </a:r>
            <a:endParaRPr lang="zh-TW" altLang="en-US" sz="1400" b="1" dirty="0"/>
          </a:p>
          <a:p>
            <a:endParaRPr lang="zh-TW" altLang="en-US" sz="1400" b="1" dirty="0"/>
          </a:p>
        </p:txBody>
      </p:sp>
      <p:sp>
        <p:nvSpPr>
          <p:cNvPr id="14" name="矩形 13"/>
          <p:cNvSpPr/>
          <p:nvPr/>
        </p:nvSpPr>
        <p:spPr>
          <a:xfrm>
            <a:off x="479744" y="3429000"/>
            <a:ext cx="56633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DRV_URT2_ClearRI2()</a:t>
            </a:r>
            <a:endParaRPr lang="zh-TW" altLang="en-US" b="1" dirty="0"/>
          </a:p>
        </p:txBody>
      </p:sp>
      <p:sp>
        <p:nvSpPr>
          <p:cNvPr id="18" name="矩形 17"/>
          <p:cNvSpPr/>
          <p:nvPr/>
        </p:nvSpPr>
        <p:spPr>
          <a:xfrm>
            <a:off x="479744" y="4219293"/>
            <a:ext cx="737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Clear:</a:t>
            </a:r>
            <a:endParaRPr lang="en-US" altLang="zh-TW" b="1" dirty="0"/>
          </a:p>
        </p:txBody>
      </p:sp>
      <p:sp>
        <p:nvSpPr>
          <p:cNvPr id="16" name="矩形 15"/>
          <p:cNvSpPr/>
          <p:nvPr/>
        </p:nvSpPr>
        <p:spPr>
          <a:xfrm>
            <a:off x="479745" y="4535416"/>
            <a:ext cx="24017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UART2 Clear </a:t>
            </a:r>
            <a:r>
              <a:rPr lang="en-US" altLang="zh-TW" sz="1400" b="1" dirty="0"/>
              <a:t>RX </a:t>
            </a:r>
            <a:r>
              <a:rPr lang="en-US" altLang="zh-TW" sz="1400" b="1" dirty="0" smtClean="0"/>
              <a:t>Interrupt </a:t>
            </a:r>
            <a:r>
              <a:rPr lang="en-US" altLang="zh-TW" sz="1400" b="1" dirty="0"/>
              <a:t>F</a:t>
            </a:r>
            <a:r>
              <a:rPr lang="en-US" altLang="zh-TW" sz="1400" b="1" dirty="0" smtClean="0"/>
              <a:t>lag</a:t>
            </a:r>
            <a:endParaRPr lang="zh-TW" altLang="en-US" sz="1400" b="1" dirty="0"/>
          </a:p>
        </p:txBody>
      </p:sp>
      <p:sp>
        <p:nvSpPr>
          <p:cNvPr id="19" name="矩形 18"/>
          <p:cNvSpPr/>
          <p:nvPr/>
        </p:nvSpPr>
        <p:spPr>
          <a:xfrm>
            <a:off x="3208938" y="4224033"/>
            <a:ext cx="65751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DRV_URT2_ClearRI2()</a:t>
            </a:r>
            <a:endParaRPr lang="zh-TW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27490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2791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DRV_URT2_SetTXData9th()</a:t>
            </a:r>
            <a:endParaRPr lang="zh-TW" altLang="en-US" b="1" dirty="0"/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551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Set:</a:t>
            </a:r>
            <a:endParaRPr lang="en-US" altLang="zh-TW" b="1" dirty="0"/>
          </a:p>
        </p:txBody>
      </p:sp>
      <p:sp>
        <p:nvSpPr>
          <p:cNvPr id="8" name="矩形 7"/>
          <p:cNvSpPr/>
          <p:nvPr/>
        </p:nvSpPr>
        <p:spPr>
          <a:xfrm>
            <a:off x="479745" y="2016808"/>
            <a:ext cx="1790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UART2 </a:t>
            </a:r>
            <a:r>
              <a:rPr lang="en-US" altLang="zh-TW" sz="1400" b="1" dirty="0"/>
              <a:t>T</a:t>
            </a:r>
            <a:r>
              <a:rPr lang="en-US" altLang="zh-TW" sz="1400" b="1" dirty="0" smtClean="0"/>
              <a:t>ransfer 9</a:t>
            </a:r>
            <a:r>
              <a:rPr lang="en-US" altLang="zh-TW" sz="1400" b="1" baseline="30000" dirty="0" smtClean="0"/>
              <a:t>th</a:t>
            </a:r>
            <a:r>
              <a:rPr lang="en-US" altLang="zh-TW" sz="1400" b="1" dirty="0" smtClean="0"/>
              <a:t> bit</a:t>
            </a:r>
            <a:endParaRPr lang="zh-TW" altLang="en-US" sz="1400" b="1" dirty="0"/>
          </a:p>
        </p:txBody>
      </p:sp>
      <p:sp>
        <p:nvSpPr>
          <p:cNvPr id="15" name="矩形 14"/>
          <p:cNvSpPr/>
          <p:nvPr/>
        </p:nvSpPr>
        <p:spPr>
          <a:xfrm>
            <a:off x="3208938" y="1770588"/>
            <a:ext cx="226914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DRV_URT2_SetTXData9th</a:t>
            </a:r>
            <a:r>
              <a:rPr lang="en-US" altLang="zh-TW" sz="1400" b="1" dirty="0"/>
              <a:t>()</a:t>
            </a:r>
            <a:endParaRPr lang="zh-TW" altLang="en-US" sz="1400" b="1" dirty="0"/>
          </a:p>
          <a:p>
            <a:endParaRPr lang="zh-TW" altLang="en-US" sz="1400" b="1" dirty="0"/>
          </a:p>
        </p:txBody>
      </p:sp>
      <p:sp>
        <p:nvSpPr>
          <p:cNvPr id="14" name="矩形 13"/>
          <p:cNvSpPr/>
          <p:nvPr/>
        </p:nvSpPr>
        <p:spPr>
          <a:xfrm>
            <a:off x="479744" y="3429000"/>
            <a:ext cx="56633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DRV_URT2_ClearTXData9th()</a:t>
            </a:r>
            <a:endParaRPr lang="zh-TW" altLang="en-US" b="1" dirty="0"/>
          </a:p>
        </p:txBody>
      </p:sp>
      <p:sp>
        <p:nvSpPr>
          <p:cNvPr id="18" name="矩形 17"/>
          <p:cNvSpPr/>
          <p:nvPr/>
        </p:nvSpPr>
        <p:spPr>
          <a:xfrm>
            <a:off x="479744" y="4219293"/>
            <a:ext cx="737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Clear:</a:t>
            </a:r>
            <a:endParaRPr lang="en-US" altLang="zh-TW" b="1" dirty="0"/>
          </a:p>
        </p:txBody>
      </p:sp>
      <p:sp>
        <p:nvSpPr>
          <p:cNvPr id="16" name="矩形 15"/>
          <p:cNvSpPr/>
          <p:nvPr/>
        </p:nvSpPr>
        <p:spPr>
          <a:xfrm>
            <a:off x="479744" y="4540465"/>
            <a:ext cx="1790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UART2 </a:t>
            </a:r>
            <a:r>
              <a:rPr lang="en-US" altLang="zh-TW" sz="1400" b="1" dirty="0"/>
              <a:t>T</a:t>
            </a:r>
            <a:r>
              <a:rPr lang="en-US" altLang="zh-TW" sz="1400" b="1" dirty="0" smtClean="0"/>
              <a:t>ransfer </a:t>
            </a:r>
            <a:r>
              <a:rPr lang="en-US" altLang="zh-TW" sz="1400" b="1" dirty="0"/>
              <a:t>9</a:t>
            </a:r>
            <a:r>
              <a:rPr lang="en-US" altLang="zh-TW" sz="1400" b="1" baseline="30000" dirty="0"/>
              <a:t>th</a:t>
            </a:r>
            <a:r>
              <a:rPr lang="en-US" altLang="zh-TW" sz="1400" b="1" dirty="0"/>
              <a:t> bit</a:t>
            </a:r>
            <a:endParaRPr lang="zh-TW" altLang="en-US" sz="1400" b="1" dirty="0"/>
          </a:p>
        </p:txBody>
      </p:sp>
      <p:sp>
        <p:nvSpPr>
          <p:cNvPr id="19" name="矩形 18"/>
          <p:cNvSpPr/>
          <p:nvPr/>
        </p:nvSpPr>
        <p:spPr>
          <a:xfrm>
            <a:off x="3208938" y="4263467"/>
            <a:ext cx="256840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DRV_URT2_ClearTXData9th</a:t>
            </a:r>
            <a:r>
              <a:rPr lang="en-US" altLang="zh-TW" sz="1400" b="1" dirty="0"/>
              <a:t>()</a:t>
            </a:r>
            <a:endParaRPr lang="zh-TW" altLang="en-US" sz="1400" b="1" dirty="0"/>
          </a:p>
          <a:p>
            <a:endParaRPr lang="zh-TW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13636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2954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DRV_URT2_GetRXData9th()</a:t>
            </a:r>
            <a:endParaRPr lang="zh-TW" altLang="en-US" b="1" dirty="0"/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590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/>
              <a:t>G</a:t>
            </a:r>
            <a:r>
              <a:rPr lang="en-US" altLang="zh-TW" b="1" dirty="0" smtClean="0"/>
              <a:t>et:</a:t>
            </a:r>
            <a:endParaRPr lang="en-US" altLang="zh-TW" b="1" dirty="0"/>
          </a:p>
        </p:txBody>
      </p:sp>
      <p:sp>
        <p:nvSpPr>
          <p:cNvPr id="8" name="矩形 7"/>
          <p:cNvSpPr/>
          <p:nvPr/>
        </p:nvSpPr>
        <p:spPr>
          <a:xfrm>
            <a:off x="479745" y="2016808"/>
            <a:ext cx="17768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UART2 </a:t>
            </a:r>
            <a:r>
              <a:rPr lang="en-US" altLang="zh-TW" sz="1400" b="1" dirty="0"/>
              <a:t>R</a:t>
            </a:r>
            <a:r>
              <a:rPr lang="en-US" altLang="zh-TW" sz="1400" b="1" dirty="0" smtClean="0"/>
              <a:t>eceive 9</a:t>
            </a:r>
            <a:r>
              <a:rPr lang="en-US" altLang="zh-TW" sz="1400" b="1" baseline="30000" dirty="0" smtClean="0"/>
              <a:t>th</a:t>
            </a:r>
            <a:r>
              <a:rPr lang="en-US" altLang="zh-TW" sz="1400" b="1" dirty="0" smtClean="0"/>
              <a:t> bit</a:t>
            </a:r>
            <a:endParaRPr lang="zh-TW" altLang="en-US" sz="1400" b="1" dirty="0"/>
          </a:p>
        </p:txBody>
      </p:sp>
      <p:sp>
        <p:nvSpPr>
          <p:cNvPr id="15" name="矩形 14"/>
          <p:cNvSpPr/>
          <p:nvPr/>
        </p:nvSpPr>
        <p:spPr>
          <a:xfrm>
            <a:off x="3208938" y="1770588"/>
            <a:ext cx="285935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Temp=DRV_URT2_GetRXData9th</a:t>
            </a:r>
            <a:r>
              <a:rPr lang="en-US" altLang="zh-TW" sz="1400" b="1" dirty="0"/>
              <a:t>()</a:t>
            </a:r>
            <a:endParaRPr lang="zh-TW" altLang="en-US" sz="1400" b="1" dirty="0"/>
          </a:p>
          <a:p>
            <a:endParaRPr lang="zh-TW" altLang="en-US" sz="1400" b="1" dirty="0"/>
          </a:p>
        </p:txBody>
      </p:sp>
      <p:sp>
        <p:nvSpPr>
          <p:cNvPr id="14" name="矩形 13"/>
          <p:cNvSpPr/>
          <p:nvPr/>
        </p:nvSpPr>
        <p:spPr>
          <a:xfrm>
            <a:off x="479744" y="3429000"/>
            <a:ext cx="4158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DRV_URT2_SendTXData(uint8_t </a:t>
            </a:r>
            <a:r>
              <a:rPr lang="en-US" altLang="zh-TW" b="1" dirty="0" err="1"/>
              <a:t>TXData</a:t>
            </a:r>
            <a:r>
              <a:rPr lang="en-US" altLang="zh-TW" b="1" dirty="0"/>
              <a:t>)</a:t>
            </a:r>
            <a:endParaRPr lang="zh-TW" altLang="en-US" b="1" dirty="0"/>
          </a:p>
        </p:txBody>
      </p:sp>
      <p:sp>
        <p:nvSpPr>
          <p:cNvPr id="18" name="矩形 17"/>
          <p:cNvSpPr/>
          <p:nvPr/>
        </p:nvSpPr>
        <p:spPr>
          <a:xfrm>
            <a:off x="479744" y="4219293"/>
            <a:ext cx="720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Send:</a:t>
            </a:r>
            <a:endParaRPr lang="en-US" altLang="zh-TW" b="1" dirty="0"/>
          </a:p>
        </p:txBody>
      </p:sp>
      <p:sp>
        <p:nvSpPr>
          <p:cNvPr id="16" name="矩形 15"/>
          <p:cNvSpPr/>
          <p:nvPr/>
        </p:nvSpPr>
        <p:spPr>
          <a:xfrm>
            <a:off x="479744" y="4540464"/>
            <a:ext cx="21584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UART2 </a:t>
            </a:r>
            <a:r>
              <a:rPr lang="en-US" altLang="zh-TW" sz="1400" b="1" dirty="0"/>
              <a:t>T</a:t>
            </a:r>
            <a:r>
              <a:rPr lang="en-US" altLang="zh-TW" sz="1400" b="1" dirty="0" smtClean="0"/>
              <a:t>ransfer </a:t>
            </a:r>
            <a:r>
              <a:rPr lang="en-US" altLang="zh-TW" sz="1400" b="1" dirty="0"/>
              <a:t>D</a:t>
            </a:r>
            <a:r>
              <a:rPr lang="en-US" altLang="zh-TW" sz="1400" b="1" dirty="0" smtClean="0"/>
              <a:t>ata(byte)</a:t>
            </a:r>
            <a:endParaRPr lang="zh-TW" altLang="en-US" sz="1400" b="1" dirty="0"/>
          </a:p>
        </p:txBody>
      </p:sp>
      <p:sp>
        <p:nvSpPr>
          <p:cNvPr id="19" name="矩形 18"/>
          <p:cNvSpPr/>
          <p:nvPr/>
        </p:nvSpPr>
        <p:spPr>
          <a:xfrm>
            <a:off x="3208938" y="4263467"/>
            <a:ext cx="25684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DRV_URT2_SendTXData(255)</a:t>
            </a:r>
            <a:endParaRPr lang="zh-TW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9769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3024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DRV_URT2_ReceiveRXData()</a:t>
            </a:r>
            <a:endParaRPr lang="zh-TW" altLang="en-US" b="1" dirty="0"/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9806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Receive:</a:t>
            </a:r>
            <a:endParaRPr lang="en-US" altLang="zh-TW" b="1" dirty="0"/>
          </a:p>
        </p:txBody>
      </p:sp>
      <p:sp>
        <p:nvSpPr>
          <p:cNvPr id="8" name="矩形 7"/>
          <p:cNvSpPr/>
          <p:nvPr/>
        </p:nvSpPr>
        <p:spPr>
          <a:xfrm>
            <a:off x="479745" y="2016808"/>
            <a:ext cx="21286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UART2 </a:t>
            </a:r>
            <a:r>
              <a:rPr lang="en-US" altLang="zh-TW" sz="1400" b="1" dirty="0"/>
              <a:t>R</a:t>
            </a:r>
            <a:r>
              <a:rPr lang="en-US" altLang="zh-TW" sz="1400" b="1" dirty="0" smtClean="0"/>
              <a:t>eceive </a:t>
            </a:r>
            <a:r>
              <a:rPr lang="en-US" altLang="zh-TW" sz="1400" b="1" dirty="0"/>
              <a:t>D</a:t>
            </a:r>
            <a:r>
              <a:rPr lang="en-US" altLang="zh-TW" sz="1400" b="1" dirty="0" smtClean="0"/>
              <a:t>ata(byte)</a:t>
            </a:r>
            <a:endParaRPr lang="zh-TW" altLang="en-US" sz="1400" b="1" dirty="0"/>
          </a:p>
        </p:txBody>
      </p:sp>
      <p:sp>
        <p:nvSpPr>
          <p:cNvPr id="15" name="矩形 14"/>
          <p:cNvSpPr/>
          <p:nvPr/>
        </p:nvSpPr>
        <p:spPr>
          <a:xfrm>
            <a:off x="3208938" y="1770588"/>
            <a:ext cx="285935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Temp=DRV_URT2_ReceiveRXData()</a:t>
            </a:r>
            <a:endParaRPr lang="zh-TW" altLang="en-US" sz="1400" b="1" dirty="0"/>
          </a:p>
          <a:p>
            <a:endParaRPr lang="zh-TW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66751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9370" y="1036638"/>
            <a:ext cx="9286875" cy="762000"/>
          </a:xfrm>
        </p:spPr>
        <p:txBody>
          <a:bodyPr/>
          <a:lstStyle/>
          <a:p>
            <a:pPr algn="ctr"/>
            <a:endParaRPr lang="en-US" altLang="zh-TW" dirty="0"/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6694" y="2127251"/>
            <a:ext cx="9266238" cy="3705225"/>
          </a:xfrm>
        </p:spPr>
        <p:txBody>
          <a:bodyPr vert="horz" wrap="square" lIns="91440" tIns="0" rIns="91440" bIns="0" numCol="1" rtlCol="0" anchor="t" anchorCtr="0" compatLnSpc="1">
            <a:prstTxWarp prst="textNoShape">
              <a:avLst/>
            </a:prstTxWarp>
          </a:bodyPr>
          <a:lstStyle/>
          <a:p>
            <a:pPr>
              <a:spcAft>
                <a:spcPct val="30000"/>
              </a:spcAft>
              <a:defRPr/>
            </a:pPr>
            <a:endParaRPr lang="en-US" altLang="zh-TW" dirty="0"/>
          </a:p>
          <a:p>
            <a:pPr>
              <a:spcAft>
                <a:spcPct val="30000"/>
              </a:spcAft>
              <a:defRPr/>
            </a:pPr>
            <a:endParaRPr lang="en-US" altLang="zh-TW" dirty="0"/>
          </a:p>
          <a:p>
            <a:pPr marL="0" indent="0" algn="ctr">
              <a:spcAft>
                <a:spcPct val="30000"/>
              </a:spcAft>
              <a:buNone/>
              <a:defRPr/>
            </a:pPr>
            <a:r>
              <a:rPr lang="en-US" altLang="zh-TW" sz="5400" b="1" i="1" dirty="0">
                <a:solidFill>
                  <a:srgbClr val="0000FF"/>
                </a:solidFill>
              </a:rPr>
              <a:t>The End</a:t>
            </a:r>
          </a:p>
          <a:p>
            <a:pPr marL="0" indent="0" algn="ctr">
              <a:spcAft>
                <a:spcPct val="30000"/>
              </a:spcAft>
              <a:buNone/>
              <a:defRPr/>
            </a:pPr>
            <a:r>
              <a:rPr lang="en-US" altLang="zh-TW" sz="5400" b="1" i="1">
                <a:solidFill>
                  <a:srgbClr val="0000FF"/>
                </a:solidFill>
              </a:rPr>
              <a:t>Thank you !!!</a:t>
            </a:r>
            <a:endParaRPr lang="zh-TW" altLang="en-US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內容版面配置區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4021925"/>
              </p:ext>
            </p:extLst>
          </p:nvPr>
        </p:nvGraphicFramePr>
        <p:xfrm>
          <a:off x="495300" y="728869"/>
          <a:ext cx="8915400" cy="534063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842000"/>
                <a:gridCol w="3073400"/>
              </a:tblGrid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Macro Name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Macro Brief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__DRV_URT2_IT_Cmd(__STATE__)</a:t>
                      </a: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Interrupt.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__DRV_URT2_DataOrder_Select(__ORDER__)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Data order.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__DRV_URT2_TimerMode_Select(__MODE__)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S2BRG timer mode.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__DRV_URT2_BaudRateX2_Select(__TIME__)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Enhance baud rate.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__DRV_URT2_BaudRateGeneratorClock_Select(__SOURCE__)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S2BRG clock source.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__DRV_URT2_BaudRateGenerator_Cmd(__STATE__)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S2BRG operation.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__DRV_URT2_BaudRateReloadReg_Write(__RELOAD__)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Baud rate generator reload register.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__DRV_URT2_SerialReception_Cmd(__STATE__)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Reception enable/disable.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__DRV_URT2_BaudRateDiv3_Cmd(__STATE__)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latin typeface="Arial" pitchFamily="34" charset="0"/>
                          <a:cs typeface="Arial" pitchFamily="34" charset="0"/>
                        </a:rPr>
                        <a:t>Mode 2 SYSCLK/32</a:t>
                      </a:r>
                      <a:r>
                        <a:rPr lang="en-US" altLang="zh-TW" sz="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altLang="zh-TW" sz="800" dirty="0" smtClean="0">
                          <a:latin typeface="Arial" pitchFamily="34" charset="0"/>
                          <a:cs typeface="Arial" pitchFamily="34" charset="0"/>
                        </a:rPr>
                        <a:t>SYSCLK/64 SYSCLK/96</a:t>
                      </a:r>
                      <a:r>
                        <a:rPr lang="en-US" altLang="zh-TW" sz="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altLang="zh-TW" sz="800" dirty="0" smtClean="0">
                          <a:latin typeface="Arial" pitchFamily="34" charset="0"/>
                          <a:cs typeface="Arial" pitchFamily="34" charset="0"/>
                        </a:rPr>
                        <a:t>SYSCLK/192.</a:t>
                      </a:r>
                      <a:endParaRPr lang="zh-TW" altLang="en-US" sz="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__DRV_URT2_Mode_Select(__MODE__)</a:t>
                      </a:r>
                      <a:endParaRPr lang="zh-TW" altLang="en-US" sz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Mode select.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__DRV_URT2_SetSM32(__MODE__)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__DRV_URT2_SetSM02(__MODE__)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__DRV_URT2_SetSM12(__MODE__)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__DRV_URT2_PinMux_Select(__RXTX__)</a:t>
                      </a:r>
                      <a:endParaRPr lang="zh-TW" altLang="en-US" sz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Pin </a:t>
                      </a:r>
                      <a:r>
                        <a:rPr lang="en-US" altLang="zh-TW" sz="1400" dirty="0" err="1" smtClean="0">
                          <a:latin typeface="Arial" pitchFamily="34" charset="0"/>
                          <a:cs typeface="Arial" pitchFamily="34" charset="0"/>
                        </a:rPr>
                        <a:t>Config</a:t>
                      </a: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572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內容版面配置區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4359650"/>
              </p:ext>
            </p:extLst>
          </p:nvPr>
        </p:nvGraphicFramePr>
        <p:xfrm>
          <a:off x="495300" y="728869"/>
          <a:ext cx="8915400" cy="5350348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842000"/>
                <a:gridCol w="3073400"/>
              </a:tblGrid>
              <a:tr h="356042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Macro Name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Macro Brief</a:t>
                      </a:r>
                      <a:endParaRPr lang="zh-TW" altLang="en-US" dirty="0"/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__DRV_URT2_SetS2PS0(__RXTX__)</a:t>
                      </a: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__DRV_URT2_BaudRateReloadReg16Bit_Write(__RELOAD__)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200" dirty="0" smtClean="0">
                          <a:latin typeface="Arial" pitchFamily="34" charset="0"/>
                          <a:cs typeface="Arial" pitchFamily="34" charset="0"/>
                        </a:rPr>
                        <a:t>In Timer Mode </a:t>
                      </a:r>
                      <a:r>
                        <a:rPr lang="fr-FR" altLang="zh-TW" sz="1200" dirty="0" smtClean="0">
                          <a:latin typeface="Arial" pitchFamily="34" charset="0"/>
                          <a:cs typeface="Arial" pitchFamily="34" charset="0"/>
                        </a:rPr>
                        <a:t>Pure Timer 16 Bit Reload</a:t>
                      </a:r>
                      <a:endParaRPr lang="zh-TW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__DRV_URT2_Baud_Rate_Generator_Clock_Output_Cmd(__STATE__)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dirty="0" smtClean="0">
                          <a:latin typeface="Arial" pitchFamily="34" charset="0"/>
                          <a:cs typeface="Arial" pitchFamily="34" charset="0"/>
                        </a:rPr>
                        <a:t>S2BRG clock output control</a:t>
                      </a:r>
                      <a:endParaRPr lang="zh-TW" altLang="en-US" sz="12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__DRV_URT2_BaudRateSysclkDiv4_Cmd(__STATE__)</a:t>
                      </a:r>
                      <a:endParaRPr lang="zh-TW" alt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zh-TW" sz="1000" dirty="0" smtClean="0">
                          <a:latin typeface="Arial" pitchFamily="34" charset="0"/>
                          <a:cs typeface="Arial" pitchFamily="34" charset="0"/>
                        </a:rPr>
                        <a:t>Mode 0 Mode 4 Enable SYSCLK/4 SYSCLK/12</a:t>
                      </a:r>
                      <a:endParaRPr lang="zh-TW" altLang="en-US" sz="10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__DRV_URT2_Pure_Timer_Baudrate_Generator_Overflow_to_S2_Interrupt_Cmd(__STATE__)</a:t>
                      </a:r>
                      <a:endParaRPr lang="zh-TW" altLang="en-US" sz="1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In Timer Mode Enable Pure Timer </a:t>
                      </a:r>
                      <a:r>
                        <a:rPr lang="en-US" altLang="zh-TW" sz="600" dirty="0" err="1" smtClean="0">
                          <a:latin typeface="Arial" pitchFamily="34" charset="0"/>
                          <a:cs typeface="Arial" pitchFamily="34" charset="0"/>
                        </a:rPr>
                        <a:t>Baudrate</a:t>
                      </a:r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 Generator Overflow to S2 Interrupt</a:t>
                      </a:r>
                      <a:endParaRPr lang="zh-TW" altLang="en-US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__DRV_URT2_Pure_Timer_External_Pin_Trigger_to_S2_Interrupt_Cmd(__STATE__)</a:t>
                      </a:r>
                      <a:endParaRPr lang="zh-TW" altLang="en-US" sz="1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In Timer Mode Enable Pure Timer </a:t>
                      </a:r>
                      <a:r>
                        <a:rPr lang="en-US" altLang="zh-TW" sz="600" dirty="0" err="1" smtClean="0">
                          <a:latin typeface="Arial" pitchFamily="34" charset="0"/>
                          <a:cs typeface="Arial" pitchFamily="34" charset="0"/>
                        </a:rPr>
                        <a:t>Baudrate</a:t>
                      </a:r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 Generator Overflow to S2 Interrupt</a:t>
                      </a:r>
                      <a:endParaRPr lang="zh-TW" altLang="en-US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__DRV_URT2_Pure_Timer_External_Pin_Control_Baudrate_Generator_Cmd(__STATE__)</a:t>
                      </a:r>
                      <a:endParaRPr lang="zh-TW" altLang="en-US" sz="1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In Timer Mode Enable Pure Timer </a:t>
                      </a:r>
                      <a:r>
                        <a:rPr lang="en-US" altLang="zh-TW" sz="600" dirty="0" err="1" smtClean="0">
                          <a:latin typeface="Arial" pitchFamily="34" charset="0"/>
                          <a:cs typeface="Arial" pitchFamily="34" charset="0"/>
                        </a:rPr>
                        <a:t>Baudrate</a:t>
                      </a:r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 Generator Overflow to S2 Interrupt</a:t>
                      </a:r>
                      <a:endParaRPr lang="zh-TW" altLang="en-US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__DRV_URT2_Pure_Timer_External_Pin_Trigger_Level_Cmd(__STATE__)</a:t>
                      </a:r>
                      <a:endParaRPr lang="zh-TW" altLang="en-US" sz="1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In Timer Mode Enable Pure Timer </a:t>
                      </a:r>
                      <a:r>
                        <a:rPr lang="en-US" altLang="zh-TW" sz="600" dirty="0" err="1" smtClean="0">
                          <a:latin typeface="Arial" pitchFamily="34" charset="0"/>
                          <a:cs typeface="Arial" pitchFamily="34" charset="0"/>
                        </a:rPr>
                        <a:t>Baudrate</a:t>
                      </a:r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 Generator Overflow to S2 Interrupt</a:t>
                      </a:r>
                      <a:endParaRPr lang="zh-TW" altLang="en-US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__DRV_URT2_Pure_Timer_Clock_Source_Select(__SOURCE__)</a:t>
                      </a:r>
                      <a:endParaRPr lang="zh-TW" altLang="en-US" sz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altLang="zh-TW" sz="1200" dirty="0" smtClean="0">
                          <a:latin typeface="Arial" pitchFamily="34" charset="0"/>
                          <a:cs typeface="Arial" pitchFamily="34" charset="0"/>
                        </a:rPr>
                        <a:t>Mode2 Pure Timer Clock Source Select</a:t>
                      </a:r>
                      <a:endParaRPr lang="zh-TW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__DRV_URT2_SetS2TX12(__SOURCE__)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__DRV_URT2_SetSM22(__SOURCE__)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68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內容版面配置區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610276"/>
              </p:ext>
            </p:extLst>
          </p:nvPr>
        </p:nvGraphicFramePr>
        <p:xfrm>
          <a:off x="495300" y="728869"/>
          <a:ext cx="8915400" cy="534063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842000"/>
                <a:gridCol w="3073400"/>
              </a:tblGrid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Function Name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Function Brief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DRV_URT2_GetTI2()</a:t>
                      </a:r>
                      <a:endParaRPr lang="zh-TW" alt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UART2 read TX interrupt flag.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DRV_URT2_GetRI2()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UART2 read RX interrupt flag.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DRV_URT2_ClearTI2()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UART2 clear TX interrupt flag.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DRV_URT2_ClearRI2()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UART2 clear RX interrupt flag.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DRV_URT2_SetTXData9th()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UART2 transfer data.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DRV_URT2_ClearTXData9th()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UART2 transfer data.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DRV_URT2_GetRXData9th()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UART2 receive data.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DRV_URT2_SendTXData(uint8_t </a:t>
                      </a:r>
                      <a:r>
                        <a:rPr lang="en-US" altLang="zh-TW" sz="1400" dirty="0" err="1" smtClean="0">
                          <a:latin typeface="Arial" pitchFamily="34" charset="0"/>
                          <a:cs typeface="Arial" pitchFamily="34" charset="0"/>
                        </a:rPr>
                        <a:t>TXData</a:t>
                      </a: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UART2 transfer data.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DRV_URT2_ReceiveRXData()</a:t>
                      </a: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UART2 receive data.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570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503613" y="852053"/>
            <a:ext cx="8915400" cy="5125665"/>
          </a:xfrm>
        </p:spPr>
        <p:txBody>
          <a:bodyPr/>
          <a:lstStyle/>
          <a:p>
            <a:pPr algn="ctr"/>
            <a:r>
              <a:rPr lang="en-US" altLang="zh-TW" sz="6000" dirty="0"/>
              <a:t>Serial </a:t>
            </a:r>
            <a:r>
              <a:rPr lang="en-US" altLang="zh-TW" sz="6000" dirty="0" smtClean="0"/>
              <a:t>Port 2</a:t>
            </a:r>
            <a:br>
              <a:rPr lang="en-US" altLang="zh-TW" sz="6000" dirty="0" smtClean="0"/>
            </a:br>
            <a:r>
              <a:rPr lang="en-US" altLang="zh-TW" sz="6000" dirty="0" smtClean="0"/>
              <a:t>Driver Macro</a:t>
            </a:r>
            <a:br>
              <a:rPr lang="en-US" altLang="zh-TW" sz="6000" dirty="0" smtClean="0"/>
            </a:br>
            <a:r>
              <a:rPr lang="en-US" altLang="zh-TW" sz="6000" dirty="0" smtClean="0"/>
              <a:t>Introduction</a:t>
            </a:r>
            <a:endParaRPr lang="zh-TW" altLang="en-US" sz="6000" dirty="0"/>
          </a:p>
        </p:txBody>
      </p:sp>
    </p:spTree>
    <p:extLst>
      <p:ext uri="{BB962C8B-B14F-4D97-AF65-F5344CB8AC3E}">
        <p14:creationId xmlns:p14="http://schemas.microsoft.com/office/powerpoint/2010/main" val="294271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37766" y="1040367"/>
            <a:ext cx="30897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DRV_URT2_Mode_Select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(__MODE__)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87646" y="2956517"/>
            <a:ext cx="27899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DRV_URT2_SetSM32(__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MODE__)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1247" y="2957034"/>
            <a:ext cx="27899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DRV_URT2_SetSM02(__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MODE__)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97754" y="2957033"/>
            <a:ext cx="27815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DRV_URT2_SetSM12(__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MODE__)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肘形接點 9"/>
          <p:cNvCxnSpPr>
            <a:stCxn id="2" idx="2"/>
            <a:endCxn id="4" idx="0"/>
          </p:cNvCxnSpPr>
          <p:nvPr/>
        </p:nvCxnSpPr>
        <p:spPr>
          <a:xfrm rot="5400000">
            <a:off x="4063070" y="2136941"/>
            <a:ext cx="1639151" cy="1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肘形接點 17"/>
          <p:cNvCxnSpPr>
            <a:endCxn id="5" idx="0"/>
          </p:cNvCxnSpPr>
          <p:nvPr/>
        </p:nvCxnSpPr>
        <p:spPr>
          <a:xfrm rot="10800000" flipV="1">
            <a:off x="1656245" y="2183106"/>
            <a:ext cx="3075718" cy="77392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肘形接點 19"/>
          <p:cNvCxnSpPr>
            <a:endCxn id="6" idx="0"/>
          </p:cNvCxnSpPr>
          <p:nvPr/>
        </p:nvCxnSpPr>
        <p:spPr>
          <a:xfrm>
            <a:off x="4731961" y="2183107"/>
            <a:ext cx="3356559" cy="77392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261247" y="4018093"/>
            <a:ext cx="217704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Selection: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Shift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M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ode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8bit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M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ode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9bit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M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ode(SYSCLK/n)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9bit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M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ode(variable)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SPI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M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aster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M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ode</a:t>
            </a:r>
          </a:p>
        </p:txBody>
      </p:sp>
      <p:sp>
        <p:nvSpPr>
          <p:cNvPr id="22" name="矩形 21"/>
          <p:cNvSpPr/>
          <p:nvPr/>
        </p:nvSpPr>
        <p:spPr>
          <a:xfrm>
            <a:off x="4705348" y="4037766"/>
            <a:ext cx="471470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Example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__DRV_URT2_Mode_Select(UART2_MODE0_SHIFT_REG)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__DRV_URT2_Mode_Select(UART2_MODE1_8BIT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3. __DRV_URT2_Mode_Select(UART2_MODE2_9BIT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4. __DRV_URT2_Mode_Select(UART2_MODE3_9BIT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5. __DRV_URT2_Mode_Select(UART2_MODE4_SPI_MASTER)</a:t>
            </a:r>
            <a:endParaRPr lang="en-US" altLang="zh-TW" sz="1200" b="1" dirty="0">
              <a:latin typeface="Arial" pitchFamily="34" charset="0"/>
              <a:cs typeface="Arial" pitchFamily="34" charset="0"/>
            </a:endParaRPr>
          </a:p>
          <a:p>
            <a:endParaRPr lang="zh-TW" alt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75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75044" y="1040367"/>
            <a:ext cx="31843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DRV_URT2_PinMux_Select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(__RXTX__)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59390" y="2907158"/>
            <a:ext cx="28156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DRV_URT2_SetS2PS0(__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RXTX__)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肘形接點 17"/>
          <p:cNvCxnSpPr>
            <a:stCxn id="2" idx="2"/>
            <a:endCxn id="5" idx="0"/>
          </p:cNvCxnSpPr>
          <p:nvPr/>
        </p:nvCxnSpPr>
        <p:spPr>
          <a:xfrm rot="16200000" flipH="1">
            <a:off x="3972315" y="2112261"/>
            <a:ext cx="1589792" cy="1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61247" y="3983908"/>
            <a:ext cx="187512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Selection: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RX       TX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P32      P33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P67      P57</a:t>
            </a:r>
          </a:p>
          <a:p>
            <a:endParaRPr lang="en-US" altLang="zh-TW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TW" sz="1200" dirty="0" smtClean="0">
                <a:latin typeface="Arial" pitchFamily="34" charset="0"/>
                <a:cs typeface="Arial" pitchFamily="34" charset="0"/>
              </a:rPr>
              <a:t>        	</a:t>
            </a:r>
            <a:endParaRPr lang="zh-TW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05349" y="3983908"/>
            <a:ext cx="482103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__DRV_URT2_PinMux_Select(UART2_RX_P32_TX_P33)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__DRV_URT2_PinMux_Select(UART2_RX_P67_TX_P57)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87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76280" y="1040367"/>
            <a:ext cx="48342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DRV_URT2_Pure_Timer_Clock_Source_Select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(__SOURCE__)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1247" y="2957034"/>
            <a:ext cx="31394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DRV_URT2_SetS2TX12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(__SOURCE__)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97754" y="2957033"/>
            <a:ext cx="29855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DRV_URT2_SetSM22(__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SOURCE__)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肘形接點 17"/>
          <p:cNvCxnSpPr>
            <a:stCxn id="2" idx="2"/>
            <a:endCxn id="5" idx="0"/>
          </p:cNvCxnSpPr>
          <p:nvPr/>
        </p:nvCxnSpPr>
        <p:spPr>
          <a:xfrm rot="5400000">
            <a:off x="2642360" y="505978"/>
            <a:ext cx="1639668" cy="326244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61247" y="3983908"/>
            <a:ext cx="187512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Selection: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SYSCLK/12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T1OF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SYSCLK/1</a:t>
            </a:r>
            <a:r>
              <a:rPr lang="en-US" altLang="zh-TW" sz="1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T0OF </a:t>
            </a:r>
            <a:r>
              <a:rPr lang="en-US" altLang="zh-TW" sz="1200" dirty="0" smtClean="0">
                <a:latin typeface="Arial" pitchFamily="34" charset="0"/>
                <a:cs typeface="Arial" pitchFamily="34" charset="0"/>
              </a:rPr>
              <a:t>	</a:t>
            </a:r>
            <a:endParaRPr lang="zh-TW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04976" y="3983907"/>
            <a:ext cx="770102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DRV_URT2_Pure_Timer_Clock_Source_Select(PURE_TIMER_CLOCK_SOURCE_SYSCLK_DIV_12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DRV_URT2_Pure_Timer_Clock_Source_Select(PURE_TIMER_CLOCK_SOURCE_T1OF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DRV_URT2_Pure_Timer_Clock_Source_Select(PURE_TIMER_CLOCK_SOURCE_SYSCLK_DIV_1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4.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DRV_URT2_Pure_Timer_Clock_Source_Select(PURE_TIMER_CLOCK_SOURCE_T0OF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dirty="0" smtClean="0">
                <a:latin typeface="Arial" pitchFamily="34" charset="0"/>
                <a:cs typeface="Arial" pitchFamily="34" charset="0"/>
              </a:rPr>
              <a:t>	</a:t>
            </a:r>
            <a:endParaRPr lang="zh-TW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肘形接點 13"/>
          <p:cNvCxnSpPr>
            <a:stCxn id="2" idx="2"/>
            <a:endCxn id="6" idx="0"/>
          </p:cNvCxnSpPr>
          <p:nvPr/>
        </p:nvCxnSpPr>
        <p:spPr>
          <a:xfrm rot="16200000" flipH="1">
            <a:off x="5822142" y="588639"/>
            <a:ext cx="1639667" cy="3097119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617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訓練課程簡報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224615_TF03460604.potx" id="{459C345E-EC57-4CE6-8378-CD5A0E02B40D}" vid="{75388508-C140-4AE9-B3F8-1A15F21DF63F}"/>
    </a:ext>
  </a:extLst>
</a:theme>
</file>

<file path=ppt/theme/theme2.xml><?xml version="1.0" encoding="utf-8"?>
<a:theme xmlns:a="http://schemas.openxmlformats.org/drawingml/2006/main" name="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佈景主題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佈景主題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訓練課程簡報</Template>
  <TotalTime>8345</TotalTime>
  <Words>964</Words>
  <Application>Microsoft Office PowerPoint</Application>
  <PresentationFormat>A4 紙張 (210x297 公釐)</PresentationFormat>
  <Paragraphs>287</Paragraphs>
  <Slides>28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6</vt:i4>
      </vt:variant>
      <vt:variant>
        <vt:lpstr>投影片標題</vt:lpstr>
      </vt:variant>
      <vt:variant>
        <vt:i4>28</vt:i4>
      </vt:variant>
    </vt:vector>
  </HeadingPairs>
  <TitlesOfParts>
    <vt:vector size="43" baseType="lpstr">
      <vt:lpstr>Microsoft JhengHei UI</vt:lpstr>
      <vt:lpstr>新細明體</vt:lpstr>
      <vt:lpstr>標楷體</vt:lpstr>
      <vt:lpstr>Arial</vt:lpstr>
      <vt:lpstr>Calibri</vt:lpstr>
      <vt:lpstr>Calibri Light</vt:lpstr>
      <vt:lpstr>Georgia</vt:lpstr>
      <vt:lpstr>Times New Roman</vt:lpstr>
      <vt:lpstr>Wingdings 2</vt:lpstr>
      <vt:lpstr>訓練課程簡報</vt:lpstr>
      <vt:lpstr>自訂設計</vt:lpstr>
      <vt:lpstr>1_自訂設計</vt:lpstr>
      <vt:lpstr>2_自訂設計</vt:lpstr>
      <vt:lpstr>3_自訂設計</vt:lpstr>
      <vt:lpstr>4_自訂設計</vt:lpstr>
      <vt:lpstr>PowerPoint 簡報</vt:lpstr>
      <vt:lpstr>Serial Port 2 Driver Macro List</vt:lpstr>
      <vt:lpstr>PowerPoint 簡報</vt:lpstr>
      <vt:lpstr>PowerPoint 簡報</vt:lpstr>
      <vt:lpstr>PowerPoint 簡報</vt:lpstr>
      <vt:lpstr>Serial Port 2 Driver Macro Introduction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訓練課程簡報標題</dc:title>
  <dc:creator/>
  <cp:lastModifiedBy>BrianLin 林正軍</cp:lastModifiedBy>
  <cp:revision>463</cp:revision>
  <dcterms:created xsi:type="dcterms:W3CDTF">2018-01-02T00:59:05Z</dcterms:created>
  <dcterms:modified xsi:type="dcterms:W3CDTF">2023-09-14T07:17:16Z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