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30"/>
  </p:notesMasterIdLst>
  <p:handoutMasterIdLst>
    <p:handoutMasterId r:id="rId31"/>
  </p:handoutMasterIdLst>
  <p:sldIdLst>
    <p:sldId id="429" r:id="rId7"/>
    <p:sldId id="433" r:id="rId8"/>
    <p:sldId id="425" r:id="rId9"/>
    <p:sldId id="448" r:id="rId10"/>
    <p:sldId id="434" r:id="rId11"/>
    <p:sldId id="435" r:id="rId12"/>
    <p:sldId id="436" r:id="rId13"/>
    <p:sldId id="437" r:id="rId14"/>
    <p:sldId id="438" r:id="rId15"/>
    <p:sldId id="439" r:id="rId16"/>
    <p:sldId id="440" r:id="rId17"/>
    <p:sldId id="441" r:id="rId18"/>
    <p:sldId id="442" r:id="rId19"/>
    <p:sldId id="443" r:id="rId20"/>
    <p:sldId id="444" r:id="rId21"/>
    <p:sldId id="446" r:id="rId22"/>
    <p:sldId id="447" r:id="rId23"/>
    <p:sldId id="445" r:id="rId24"/>
    <p:sldId id="449" r:id="rId25"/>
    <p:sldId id="450" r:id="rId26"/>
    <p:sldId id="451" r:id="rId27"/>
    <p:sldId id="424" r:id="rId28"/>
    <p:sldId id="299" r:id="rId29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06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710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5750" y="1228745"/>
            <a:ext cx="931545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Wizard 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0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UART0)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MGEQ1C064_180_UART0_Wizard.c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MGEQ1C064_180_UART0_Wizard.h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256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77850"/>
            <a:ext cx="7148558" cy="5753469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216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45697" y="190229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9036615" y="25166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7048" y="1419622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307140" y="1711548"/>
            <a:ext cx="10702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0802" y="1862642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STEP7.S0BRG : System Clock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</a:t>
            </a:r>
            <a:r>
              <a:rPr lang="en-US" altLang="zh-TW" sz="800" dirty="0"/>
              <a:t>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STEP9.Enhance </a:t>
            </a:r>
            <a:r>
              <a:rPr lang="en-US" altLang="zh-TW" sz="800" dirty="0"/>
              <a:t>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STEP11.Baud </a:t>
            </a:r>
            <a:r>
              <a:rPr lang="en-US" altLang="zh-TW" sz="800" dirty="0"/>
              <a:t>Rate Reload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 flipV="1">
            <a:off x="7781076" y="2014863"/>
            <a:ext cx="56748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307139" y="2468788"/>
            <a:ext cx="8268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91114" y="2912404"/>
            <a:ext cx="5069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105270" y="3064730"/>
            <a:ext cx="5562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850923" y="2620956"/>
            <a:ext cx="1856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661546" y="29462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700" dirty="0" smtClean="0"/>
              <a:t>S0BRG </a:t>
            </a:r>
            <a:r>
              <a:rPr lang="en-US" altLang="zh-TW" sz="700" dirty="0"/>
              <a:t>Operation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8931896" y="3231570"/>
            <a:ext cx="3465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420128" y="3349931"/>
            <a:ext cx="76523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6291114" y="3500494"/>
            <a:ext cx="1592657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9290569" y="312384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190555" y="32549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cxnSp>
        <p:nvCxnSpPr>
          <p:cNvPr id="73" name="直線單箭頭接點 72"/>
          <p:cNvCxnSpPr>
            <a:stCxn id="81" idx="1"/>
          </p:cNvCxnSpPr>
          <p:nvPr/>
        </p:nvCxnSpPr>
        <p:spPr>
          <a:xfrm flipH="1">
            <a:off x="7034033" y="3641137"/>
            <a:ext cx="8368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7870859" y="353341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cxnSp>
        <p:nvCxnSpPr>
          <p:cNvPr id="55" name="直線單箭頭接點 54"/>
          <p:cNvCxnSpPr/>
          <p:nvPr/>
        </p:nvCxnSpPr>
        <p:spPr>
          <a:xfrm flipH="1">
            <a:off x="7035881" y="3800433"/>
            <a:ext cx="84789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7383408" y="1587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6" name="文字方塊 45"/>
          <p:cNvSpPr txBox="1"/>
          <p:nvPr/>
        </p:nvSpPr>
        <p:spPr>
          <a:xfrm>
            <a:off x="7132657" y="23697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6810974" y="281146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0" name="文字方塊 49"/>
          <p:cNvSpPr txBox="1"/>
          <p:nvPr/>
        </p:nvSpPr>
        <p:spPr>
          <a:xfrm>
            <a:off x="7870859" y="338958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7883771" y="37061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42116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41020"/>
            <a:ext cx="7102831" cy="5790299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216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83408" y="1587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281439" y="18974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9047804" y="24730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7048" y="1419622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802" y="1695101"/>
            <a:ext cx="108657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0802" y="1862642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STEP7.System Clock : S0BRG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</a:t>
            </a:r>
            <a:r>
              <a:rPr lang="en-US" altLang="zh-TW" sz="800" dirty="0"/>
              <a:t>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STEP9.Enhance </a:t>
            </a:r>
            <a:r>
              <a:rPr lang="en-US" altLang="zh-TW" sz="800" dirty="0"/>
              <a:t>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STEP11.Baud </a:t>
            </a:r>
            <a:r>
              <a:rPr lang="en-US" altLang="zh-TW" sz="800" dirty="0"/>
              <a:t>Rate Reload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23711" y="2000771"/>
            <a:ext cx="557728" cy="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83131" y="2460030"/>
            <a:ext cx="834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83131" y="3057948"/>
            <a:ext cx="5069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108649" y="3204106"/>
            <a:ext cx="5233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850923" y="2585175"/>
            <a:ext cx="1856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632023" y="30965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700" dirty="0" smtClean="0"/>
              <a:t>S0BRG </a:t>
            </a:r>
            <a:r>
              <a:rPr lang="en-US" altLang="zh-TW" sz="700" dirty="0"/>
              <a:t>Operation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8917781" y="3339982"/>
            <a:ext cx="3288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392425" y="3504716"/>
            <a:ext cx="7652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31867" y="3949092"/>
            <a:ext cx="9024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9290569" y="32322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6243639" y="3635146"/>
            <a:ext cx="162722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>
            <a:off x="7035881" y="3800433"/>
            <a:ext cx="84789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7132657" y="23697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6834088" y="29462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8163027" y="341970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7870859" y="353341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51" name="文字方塊 50"/>
          <p:cNvSpPr txBox="1"/>
          <p:nvPr/>
        </p:nvSpPr>
        <p:spPr>
          <a:xfrm>
            <a:off x="7883771" y="37061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53" name="文字方塊 52"/>
          <p:cNvSpPr txBox="1"/>
          <p:nvPr/>
        </p:nvSpPr>
        <p:spPr>
          <a:xfrm>
            <a:off x="7934325" y="3841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90966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41020"/>
            <a:ext cx="6637946" cy="5744504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216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83408" y="1587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03497" y="18833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601154" y="24730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63082" y="139154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802" y="1695101"/>
            <a:ext cx="108657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83131" y="1854630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STEP7.System Clock : S0BRG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</a:t>
            </a:r>
            <a:r>
              <a:rPr lang="en-US" altLang="zh-TW" sz="800" dirty="0"/>
              <a:t>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STEP9.Enhance </a:t>
            </a:r>
            <a:r>
              <a:rPr lang="en-US" altLang="zh-TW" sz="800" dirty="0"/>
              <a:t>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STEP11.Baud </a:t>
            </a:r>
            <a:r>
              <a:rPr lang="en-US" altLang="zh-TW" sz="800" dirty="0"/>
              <a:t>Rate Reload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32263" y="1991078"/>
            <a:ext cx="55772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83131" y="2442698"/>
            <a:ext cx="8330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83131" y="3169061"/>
            <a:ext cx="5069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108649" y="3339982"/>
            <a:ext cx="5233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415462" y="2585175"/>
            <a:ext cx="1856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613459" y="32322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700" dirty="0" smtClean="0"/>
              <a:t>S0BRG </a:t>
            </a:r>
            <a:r>
              <a:rPr lang="en-US" altLang="zh-TW" sz="700" dirty="0"/>
              <a:t>Operation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283132" y="3463462"/>
            <a:ext cx="13888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758979" y="3623779"/>
            <a:ext cx="7433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31868" y="3921621"/>
            <a:ext cx="89293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684937" y="333998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73" name="直線單箭頭接點 72"/>
          <p:cNvCxnSpPr>
            <a:stCxn id="82" idx="2"/>
          </p:cNvCxnSpPr>
          <p:nvPr/>
        </p:nvCxnSpPr>
        <p:spPr>
          <a:xfrm flipH="1">
            <a:off x="7116145" y="4056814"/>
            <a:ext cx="1017014" cy="13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>
            <a:off x="7031868" y="3774517"/>
            <a:ext cx="85190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單箭頭接點 47"/>
          <p:cNvCxnSpPr/>
          <p:nvPr/>
        </p:nvCxnSpPr>
        <p:spPr>
          <a:xfrm flipH="1">
            <a:off x="7159300" y="4210573"/>
            <a:ext cx="1025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/>
          <p:nvPr/>
        </p:nvCxnSpPr>
        <p:spPr>
          <a:xfrm flipH="1">
            <a:off x="6243096" y="4370593"/>
            <a:ext cx="190559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單箭頭接點 50"/>
          <p:cNvCxnSpPr/>
          <p:nvPr/>
        </p:nvCxnSpPr>
        <p:spPr>
          <a:xfrm flipH="1">
            <a:off x="7123245" y="4515373"/>
            <a:ext cx="100741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 flipH="1">
            <a:off x="6908875" y="4667773"/>
            <a:ext cx="1025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H="1">
            <a:off x="6977578" y="4820173"/>
            <a:ext cx="10335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 flipH="1">
            <a:off x="6977578" y="4972573"/>
            <a:ext cx="10335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字方塊 71"/>
          <p:cNvSpPr txBox="1"/>
          <p:nvPr/>
        </p:nvSpPr>
        <p:spPr>
          <a:xfrm>
            <a:off x="7119507" y="23436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6790073" y="305228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8510003" y="35221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7883771" y="37061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7934325" y="3841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8133159" y="39564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8184750" y="41088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187048" y="427710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175304" y="443875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95" name="文字方塊 94"/>
          <p:cNvSpPr txBox="1"/>
          <p:nvPr/>
        </p:nvSpPr>
        <p:spPr>
          <a:xfrm>
            <a:off x="7949861" y="45660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011127" y="47184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18.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011127" y="48708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19.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46287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41020"/>
            <a:ext cx="6637946" cy="5744504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216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83408" y="1587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281832" y="18833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601154" y="24730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63082" y="139154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802" y="1695101"/>
            <a:ext cx="108657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83131" y="1854630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STEP8.Timer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STEP9.8Bit enable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STEP10.Clock 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23004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STEP11. </a:t>
            </a:r>
            <a:r>
              <a:rPr lang="en-US" altLang="zh-TW" sz="800" dirty="0" err="1"/>
              <a:t>Baudrate</a:t>
            </a:r>
            <a:r>
              <a:rPr lang="en-US" altLang="zh-TW" sz="800" dirty="0"/>
              <a:t> Generator Overflow S0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56243" y="1991079"/>
            <a:ext cx="5251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83131" y="2442698"/>
            <a:ext cx="8255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83131" y="3169061"/>
            <a:ext cx="5069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108649" y="3339982"/>
            <a:ext cx="5233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415462" y="2585175"/>
            <a:ext cx="1856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613459" y="32322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20337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STEP12. External Pin Trigger S0 Interrupt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2311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STEP13. External Pin Control </a:t>
            </a:r>
            <a:r>
              <a:rPr lang="en-US" altLang="zh-TW" sz="800" dirty="0" err="1"/>
              <a:t>Baudrate</a:t>
            </a:r>
            <a:r>
              <a:rPr lang="en-US" altLang="zh-TW" sz="800" dirty="0"/>
              <a:t> Generator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283132" y="3463462"/>
            <a:ext cx="13888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758978" y="3623780"/>
            <a:ext cx="82573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31867" y="3921620"/>
            <a:ext cx="9024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686755" y="335574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73" name="直線單箭頭接點 72"/>
          <p:cNvCxnSpPr>
            <a:stCxn id="95" idx="2"/>
          </p:cNvCxnSpPr>
          <p:nvPr/>
        </p:nvCxnSpPr>
        <p:spPr>
          <a:xfrm flipH="1">
            <a:off x="7116145" y="4056814"/>
            <a:ext cx="1017014" cy="13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>
            <a:off x="7031868" y="3774517"/>
            <a:ext cx="84789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單箭頭接點 47"/>
          <p:cNvCxnSpPr/>
          <p:nvPr/>
        </p:nvCxnSpPr>
        <p:spPr>
          <a:xfrm flipH="1">
            <a:off x="7159300" y="4210573"/>
            <a:ext cx="105066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/>
          <p:nvPr/>
        </p:nvCxnSpPr>
        <p:spPr>
          <a:xfrm flipH="1">
            <a:off x="6243096" y="4370593"/>
            <a:ext cx="19322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單箭頭接點 50"/>
          <p:cNvCxnSpPr/>
          <p:nvPr/>
        </p:nvCxnSpPr>
        <p:spPr>
          <a:xfrm flipH="1">
            <a:off x="7123245" y="4515373"/>
            <a:ext cx="10486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 flipH="1">
            <a:off x="6908875" y="4667773"/>
            <a:ext cx="1025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H="1">
            <a:off x="6977578" y="4820173"/>
            <a:ext cx="10335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 flipH="1">
            <a:off x="6977578" y="4972573"/>
            <a:ext cx="1025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字方塊 71"/>
          <p:cNvSpPr txBox="1"/>
          <p:nvPr/>
        </p:nvSpPr>
        <p:spPr>
          <a:xfrm>
            <a:off x="51067" y="4003426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STEP14. External Pin Trigger Level 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51067" y="4273207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STEP15. Baud Rate Reload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49334" y="4526473"/>
            <a:ext cx="17550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STEP16. S0BRG Clock Output Control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52425" y="4773723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STEP17. Block TI0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52425" y="4995158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STEP18. TI0 in System Flag Interrupt</a:t>
            </a:r>
            <a:endParaRPr lang="zh-TW" altLang="en-US" sz="6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41759" y="524972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STEP19. S0BRG Operation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7119507" y="23436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6790073" y="305228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510003" y="35221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7883771" y="36802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5" name="文字方塊 94"/>
          <p:cNvSpPr txBox="1"/>
          <p:nvPr/>
        </p:nvSpPr>
        <p:spPr>
          <a:xfrm>
            <a:off x="7934325" y="3841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133159" y="39564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184750" y="41088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187048" y="427710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175304" y="443875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7949861" y="45660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102" name="文字方塊 101"/>
          <p:cNvSpPr txBox="1"/>
          <p:nvPr/>
        </p:nvSpPr>
        <p:spPr>
          <a:xfrm>
            <a:off x="8011127" y="47184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18.</a:t>
            </a:r>
            <a:endParaRPr lang="zh-TW" altLang="en-US" sz="800" dirty="0"/>
          </a:p>
        </p:txBody>
      </p:sp>
      <p:sp>
        <p:nvSpPr>
          <p:cNvPr id="103" name="文字方塊 102"/>
          <p:cNvSpPr txBox="1"/>
          <p:nvPr/>
        </p:nvSpPr>
        <p:spPr>
          <a:xfrm>
            <a:off x="8011127" y="48708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19.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0495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58" y="548640"/>
            <a:ext cx="6683673" cy="5748830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216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83408" y="158760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09474" y="18833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601154" y="24730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63082" y="139154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802" y="1695101"/>
            <a:ext cx="108657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83131" y="1854630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STEP5.Mode2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Mode2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STEP7.Pure Timer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STEP8.Timer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STEP9.16Bit enable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STEP10.Clock 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23004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STEP11. </a:t>
            </a:r>
            <a:r>
              <a:rPr lang="en-US" altLang="zh-TW" sz="800" dirty="0" err="1"/>
              <a:t>Baudrate</a:t>
            </a:r>
            <a:r>
              <a:rPr lang="en-US" altLang="zh-TW" sz="800" dirty="0"/>
              <a:t> Generator Overflow S0 Interrupt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37326" y="1991078"/>
            <a:ext cx="56738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83131" y="2442698"/>
            <a:ext cx="8401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83131" y="3169061"/>
            <a:ext cx="5069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6790073" y="3339982"/>
            <a:ext cx="84195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415462" y="2585175"/>
            <a:ext cx="1856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613459" y="32322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20337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STEP12. External Pin Trigger S0 Interrupt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2311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STEP13. External Pin Control </a:t>
            </a:r>
            <a:r>
              <a:rPr lang="en-US" altLang="zh-TW" sz="800" dirty="0" err="1"/>
              <a:t>Baudrate</a:t>
            </a:r>
            <a:r>
              <a:rPr lang="en-US" altLang="zh-TW" sz="800" dirty="0"/>
              <a:t> Generator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275060" y="3623211"/>
            <a:ext cx="13888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737326" y="3781873"/>
            <a:ext cx="8072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04583" y="4093643"/>
            <a:ext cx="9024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673652" y="35113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7103108" y="4218870"/>
            <a:ext cx="10378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>
            <a:off x="6989169" y="3921621"/>
            <a:ext cx="8833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單箭頭接點 47"/>
          <p:cNvCxnSpPr/>
          <p:nvPr/>
        </p:nvCxnSpPr>
        <p:spPr>
          <a:xfrm flipH="1">
            <a:off x="7143158" y="4374939"/>
            <a:ext cx="10037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/>
          <p:nvPr/>
        </p:nvCxnSpPr>
        <p:spPr>
          <a:xfrm flipH="1">
            <a:off x="6243095" y="4519101"/>
            <a:ext cx="19255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單箭頭接點 50"/>
          <p:cNvCxnSpPr/>
          <p:nvPr/>
        </p:nvCxnSpPr>
        <p:spPr>
          <a:xfrm flipH="1">
            <a:off x="7116145" y="4677208"/>
            <a:ext cx="10325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 flipH="1">
            <a:off x="6920025" y="4820173"/>
            <a:ext cx="1025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H="1">
            <a:off x="6969507" y="4983177"/>
            <a:ext cx="1025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 flipH="1">
            <a:off x="6988907" y="5102880"/>
            <a:ext cx="103211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字方塊 71"/>
          <p:cNvSpPr txBox="1"/>
          <p:nvPr/>
        </p:nvSpPr>
        <p:spPr>
          <a:xfrm>
            <a:off x="51067" y="4003426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STEP14. External Pin Trigger Level 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51067" y="4273207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STEP15. Baud Rate Reload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49334" y="4526473"/>
            <a:ext cx="17550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STEP16. S0BRG Clock Output Control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52425" y="4773723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STEP17. Block TI0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52425" y="4995158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STEP18. TI0 in System Flag Interrupt</a:t>
            </a:r>
            <a:endParaRPr lang="zh-TW" altLang="en-US" sz="6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41759" y="524972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STEP19. S0BRG Operation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7119507" y="23436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6790073" y="305228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502560" y="368636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7836939" y="382736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95" name="文字方塊 94"/>
          <p:cNvSpPr txBox="1"/>
          <p:nvPr/>
        </p:nvSpPr>
        <p:spPr>
          <a:xfrm>
            <a:off x="7907041" y="399265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119943" y="41141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7" name="文字方塊 96"/>
          <p:cNvSpPr txBox="1"/>
          <p:nvPr/>
        </p:nvSpPr>
        <p:spPr>
          <a:xfrm>
            <a:off x="8168608" y="427439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8184749" y="441999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100" name="文字方塊 99"/>
          <p:cNvSpPr txBox="1"/>
          <p:nvPr/>
        </p:nvSpPr>
        <p:spPr>
          <a:xfrm>
            <a:off x="8146863" y="45754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101" name="文字方塊 100"/>
          <p:cNvSpPr txBox="1"/>
          <p:nvPr/>
        </p:nvSpPr>
        <p:spPr>
          <a:xfrm>
            <a:off x="7949861" y="47184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17.</a:t>
            </a:r>
            <a:endParaRPr lang="zh-TW" altLang="en-US" sz="800" dirty="0"/>
          </a:p>
        </p:txBody>
      </p:sp>
      <p:sp>
        <p:nvSpPr>
          <p:cNvPr id="102" name="文字方塊 101"/>
          <p:cNvSpPr txBox="1"/>
          <p:nvPr/>
        </p:nvSpPr>
        <p:spPr>
          <a:xfrm>
            <a:off x="7994957" y="488144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18.</a:t>
            </a:r>
            <a:endParaRPr lang="zh-TW" altLang="en-US" sz="800" dirty="0"/>
          </a:p>
        </p:txBody>
      </p:sp>
      <p:sp>
        <p:nvSpPr>
          <p:cNvPr id="103" name="文字方塊 102"/>
          <p:cNvSpPr txBox="1"/>
          <p:nvPr/>
        </p:nvSpPr>
        <p:spPr>
          <a:xfrm>
            <a:off x="8011127" y="49927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19.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11887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269" y="609599"/>
            <a:ext cx="6836094" cy="5671819"/>
          </a:xfrm>
        </p:spPr>
      </p:pic>
      <p:sp>
        <p:nvSpPr>
          <p:cNvPr id="87" name="文字方塊 86"/>
          <p:cNvSpPr txBox="1"/>
          <p:nvPr/>
        </p:nvSpPr>
        <p:spPr>
          <a:xfrm>
            <a:off x="7151627" y="176625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3178" y="1444136"/>
            <a:ext cx="5187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307139" y="1729912"/>
            <a:ext cx="111474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307140" y="1873981"/>
            <a:ext cx="817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字方塊 125"/>
          <p:cNvSpPr txBox="1"/>
          <p:nvPr/>
        </p:nvSpPr>
        <p:spPr>
          <a:xfrm>
            <a:off x="7593818" y="29570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STEP7.Timer1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STEP8.Timer1 for S0 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12433" y="2023038"/>
            <a:ext cx="6879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8586866" y="2771100"/>
            <a:ext cx="5336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6266288" y="2906713"/>
            <a:ext cx="149852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flipH="1">
            <a:off x="6253354" y="3064729"/>
            <a:ext cx="135757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7093818" y="3191001"/>
            <a:ext cx="8698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8138232" y="3351121"/>
            <a:ext cx="64746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034106" y="3495618"/>
            <a:ext cx="7335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字方塊 69"/>
          <p:cNvSpPr txBox="1"/>
          <p:nvPr/>
        </p:nvSpPr>
        <p:spPr>
          <a:xfrm>
            <a:off x="8797509" y="324841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cxnSp>
        <p:nvCxnSpPr>
          <p:cNvPr id="75" name="直線單箭頭接點 74"/>
          <p:cNvCxnSpPr/>
          <p:nvPr/>
        </p:nvCxnSpPr>
        <p:spPr>
          <a:xfrm flipH="1">
            <a:off x="6255208" y="2618525"/>
            <a:ext cx="140576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764812" y="338789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286284" y="3629091"/>
            <a:ext cx="140615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408258" y="3776676"/>
            <a:ext cx="83505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6274774" y="3937982"/>
            <a:ext cx="138725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cxnSp>
        <p:nvCxnSpPr>
          <p:cNvPr id="68" name="直線單箭頭接點 67"/>
          <p:cNvCxnSpPr/>
          <p:nvPr/>
        </p:nvCxnSpPr>
        <p:spPr>
          <a:xfrm flipH="1">
            <a:off x="7124167" y="4080567"/>
            <a:ext cx="53785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09540" y="4241405"/>
            <a:ext cx="98194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字方塊 73"/>
          <p:cNvSpPr txBox="1"/>
          <p:nvPr/>
        </p:nvSpPr>
        <p:spPr>
          <a:xfrm>
            <a:off x="43491" y="4698908"/>
            <a:ext cx="158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STEP17.Timer1  of wizard set up 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7412094" y="13141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7408258" y="16373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8388032" y="191531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7662025" y="25136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9120482" y="266337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1" name="文字方塊 80"/>
          <p:cNvSpPr txBox="1"/>
          <p:nvPr/>
        </p:nvSpPr>
        <p:spPr>
          <a:xfrm>
            <a:off x="7711774" y="281432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8002721" y="310808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7689755" y="353341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8243310" y="369353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638801" y="38302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7646808" y="397284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7981703" y="416029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76301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800" y="624840"/>
            <a:ext cx="6500767" cy="5698128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357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5288" y="17866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38804" y="19218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803522" y="27037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28208" y="1454386"/>
            <a:ext cx="5825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3092" y="1745053"/>
            <a:ext cx="10842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77913" y="1900128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STEP7.Timer2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63466" y="2811464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63466" y="3081245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</a:t>
            </a:r>
            <a:r>
              <a:rPr lang="en-US" altLang="zh-TW" sz="800" dirty="0"/>
              <a:t>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61733" y="3334511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64824" y="3581761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</a:t>
            </a:r>
            <a:r>
              <a:rPr lang="en-US" altLang="zh-TW" sz="600" dirty="0"/>
              <a:t>Rate Generator for Others  enable</a:t>
            </a:r>
            <a:endParaRPr lang="zh-TW" altLang="en-US" sz="6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67382" y="2039876"/>
            <a:ext cx="5637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77913" y="2660725"/>
            <a:ext cx="8392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277915" y="3087990"/>
            <a:ext cx="4196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67307" y="3222720"/>
            <a:ext cx="50694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034445" y="3681494"/>
            <a:ext cx="4245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6702744" y="297589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6765455" y="31090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75" name="直線單箭頭接點 74"/>
          <p:cNvCxnSpPr/>
          <p:nvPr/>
        </p:nvCxnSpPr>
        <p:spPr>
          <a:xfrm flipH="1">
            <a:off x="8249647" y="2808731"/>
            <a:ext cx="53383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7503451" y="330106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64824" y="380319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</a:t>
            </a:r>
            <a:r>
              <a:rPr lang="en-US" altLang="zh-TW" sz="700" dirty="0" smtClean="0"/>
              <a:t>Source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54158" y="4057763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</a:t>
            </a:r>
            <a:r>
              <a:rPr lang="en-US" altLang="zh-TW" sz="800" dirty="0"/>
              <a:t>Rate Reload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314459" y="3841383"/>
            <a:ext cx="115199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410771" y="3985814"/>
            <a:ext cx="37030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6267307" y="4127859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8584651" y="343570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7466454" y="35746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7466454" y="373366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7136049" y="4282590"/>
            <a:ext cx="110203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7781076" y="387809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cxnSp>
        <p:nvCxnSpPr>
          <p:cNvPr id="48" name="直線單箭頭接點 47"/>
          <p:cNvCxnSpPr/>
          <p:nvPr/>
        </p:nvCxnSpPr>
        <p:spPr>
          <a:xfrm flipH="1">
            <a:off x="7082691" y="3408789"/>
            <a:ext cx="4245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/>
          <p:nvPr/>
        </p:nvCxnSpPr>
        <p:spPr>
          <a:xfrm flipH="1">
            <a:off x="8150012" y="3533415"/>
            <a:ext cx="4245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>
            <a:off x="7018217" y="4434989"/>
            <a:ext cx="110203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字方塊 60"/>
          <p:cNvSpPr txBox="1"/>
          <p:nvPr/>
        </p:nvSpPr>
        <p:spPr>
          <a:xfrm>
            <a:off x="7216261" y="40169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8238081" y="41748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8132310" y="432726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89918"/>
            <a:ext cx="18201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</a:t>
            </a:r>
            <a:r>
              <a:rPr lang="en-US" altLang="zh-TW" sz="800" dirty="0"/>
              <a:t>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511353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</a:t>
            </a:r>
            <a:r>
              <a:rPr lang="en-US" altLang="zh-TW" sz="700" dirty="0" smtClean="0"/>
              <a:t>S0BRG </a:t>
            </a:r>
            <a:r>
              <a:rPr lang="en-US" altLang="zh-TW" sz="700" dirty="0"/>
              <a:t>Operation</a:t>
            </a:r>
            <a:endParaRPr lang="zh-TW" altLang="en-US" sz="600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43492" y="4765920"/>
            <a:ext cx="1760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STEP17. </a:t>
            </a:r>
            <a:r>
              <a:rPr lang="en-US" altLang="zh-TW" sz="800" dirty="0" smtClean="0"/>
              <a:t>Timer2  </a:t>
            </a:r>
            <a:r>
              <a:rPr lang="en-US" altLang="zh-TW" sz="800" dirty="0"/>
              <a:t>of wizard set up</a:t>
            </a:r>
            <a:endParaRPr lang="zh-TW" altLang="en-US" sz="800" dirty="0"/>
          </a:p>
        </p:txBody>
      </p:sp>
      <p:sp>
        <p:nvSpPr>
          <p:cNvPr id="71" name="文字方塊 70"/>
          <p:cNvSpPr txBox="1"/>
          <p:nvPr/>
        </p:nvSpPr>
        <p:spPr>
          <a:xfrm>
            <a:off x="43491" y="252442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STEP8.Timer2  for S0 </a:t>
            </a:r>
            <a:endParaRPr lang="zh-TW" altLang="en-US" sz="800" dirty="0"/>
          </a:p>
        </p:txBody>
      </p:sp>
      <p:sp>
        <p:nvSpPr>
          <p:cNvPr id="53" name="文字方塊 52"/>
          <p:cNvSpPr txBox="1"/>
          <p:nvPr/>
        </p:nvSpPr>
        <p:spPr>
          <a:xfrm>
            <a:off x="7377374" y="16373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2" name="文字方塊 71"/>
          <p:cNvSpPr txBox="1"/>
          <p:nvPr/>
        </p:nvSpPr>
        <p:spPr>
          <a:xfrm>
            <a:off x="7109525" y="253881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278222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601980"/>
            <a:ext cx="6554114" cy="5683302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357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675267" y="163915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724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45697" y="19218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783485" y="267910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97644" y="25243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7048" y="144347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 flipV="1">
            <a:off x="6303234" y="1751466"/>
            <a:ext cx="1354866" cy="11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303234" y="1893049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STEP7.S0BRG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</a:t>
            </a:r>
            <a:r>
              <a:rPr lang="en-US" altLang="zh-TW" sz="800" dirty="0"/>
              <a:t>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STEP9.Enhance </a:t>
            </a:r>
            <a:r>
              <a:rPr lang="en-US" altLang="zh-TW" sz="800" dirty="0"/>
              <a:t>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STEP11.Baud </a:t>
            </a:r>
            <a:r>
              <a:rPr lang="en-US" altLang="zh-TW" sz="800" dirty="0"/>
              <a:t>Rate Reload</a:t>
            </a:r>
            <a:endParaRPr lang="zh-TW" altLang="en-US" sz="800" dirty="0"/>
          </a:p>
        </p:txBody>
      </p:sp>
      <p:cxnSp>
        <p:nvCxnSpPr>
          <p:cNvPr id="10" name="直線單箭頭接點 9"/>
          <p:cNvCxnSpPr>
            <a:stCxn id="88" idx="1"/>
          </p:cNvCxnSpPr>
          <p:nvPr/>
        </p:nvCxnSpPr>
        <p:spPr>
          <a:xfrm flipH="1">
            <a:off x="7787969" y="2029588"/>
            <a:ext cx="55772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303234" y="2632071"/>
            <a:ext cx="8792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6287993" y="3217916"/>
            <a:ext cx="5562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249647" y="2786825"/>
            <a:ext cx="53383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6823110" y="31090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700" dirty="0" smtClean="0"/>
              <a:t>S0BRG </a:t>
            </a:r>
            <a:r>
              <a:rPr lang="en-US" altLang="zh-TW" sz="700" dirty="0"/>
              <a:t>Operation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108453" y="3379092"/>
            <a:ext cx="3465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734148" y="3501417"/>
            <a:ext cx="76523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 flipV="1">
            <a:off x="7450037" y="3660002"/>
            <a:ext cx="1017324" cy="67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476433" y="3271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501515" y="339369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8467361" y="355907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cxnSp>
        <p:nvCxnSpPr>
          <p:cNvPr id="73" name="直線單箭頭接點 72"/>
          <p:cNvCxnSpPr>
            <a:stCxn id="81" idx="1"/>
          </p:cNvCxnSpPr>
          <p:nvPr/>
        </p:nvCxnSpPr>
        <p:spPr>
          <a:xfrm flipH="1" flipV="1">
            <a:off x="6287994" y="3808177"/>
            <a:ext cx="1102032" cy="19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7390026" y="37197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cxnSp>
        <p:nvCxnSpPr>
          <p:cNvPr id="55" name="直線單箭頭接點 54"/>
          <p:cNvCxnSpPr/>
          <p:nvPr/>
        </p:nvCxnSpPr>
        <p:spPr>
          <a:xfrm flipH="1">
            <a:off x="7024587" y="3949566"/>
            <a:ext cx="9585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 flipH="1">
            <a:off x="7054024" y="4100715"/>
            <a:ext cx="14604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字方塊 70"/>
          <p:cNvSpPr txBox="1"/>
          <p:nvPr/>
        </p:nvSpPr>
        <p:spPr>
          <a:xfrm>
            <a:off x="7983119" y="38418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72" name="文字方塊 71"/>
          <p:cNvSpPr txBox="1"/>
          <p:nvPr/>
        </p:nvSpPr>
        <p:spPr>
          <a:xfrm>
            <a:off x="8514498" y="399299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78431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956" y="582882"/>
            <a:ext cx="6622704" cy="5740142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357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77374" y="16373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5288" y="17866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51623" y="19440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749291" y="26737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22236" y="25283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7048" y="144347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77914" y="1745053"/>
            <a:ext cx="10994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74364" y="1889562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字方塊 125"/>
          <p:cNvSpPr txBox="1"/>
          <p:nvPr/>
        </p:nvSpPr>
        <p:spPr>
          <a:xfrm>
            <a:off x="8338804" y="325551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STEP5.Mode3 </a:t>
            </a:r>
            <a:r>
              <a:rPr lang="en-US" altLang="zh-TW" sz="800" dirty="0"/>
              <a:t>9</a:t>
            </a:r>
            <a:r>
              <a:rPr lang="en-US" altLang="zh-TW" sz="800" dirty="0" smtClean="0"/>
              <a:t>Bit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Mode3 </a:t>
            </a:r>
            <a:r>
              <a:rPr lang="en-US" altLang="zh-TW" sz="800" b="1" dirty="0">
                <a:solidFill>
                  <a:srgbClr val="0000FF"/>
                </a:solidFill>
              </a:rPr>
              <a:t>9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STEP7.S1BRG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STEP8.S1BRG for S0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cxnSp>
        <p:nvCxnSpPr>
          <p:cNvPr id="12" name="直線單箭頭接點 11"/>
          <p:cNvCxnSpPr/>
          <p:nvPr/>
        </p:nvCxnSpPr>
        <p:spPr>
          <a:xfrm flipH="1">
            <a:off x="6293091" y="2636078"/>
            <a:ext cx="82412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flipH="1">
            <a:off x="6293462" y="3363236"/>
            <a:ext cx="20453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293461" y="3525835"/>
            <a:ext cx="20674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 flipV="1">
            <a:off x="7104758" y="3639541"/>
            <a:ext cx="1246865" cy="1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8152789" y="3804064"/>
            <a:ext cx="4245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8344950" y="341811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8344950" y="352742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75" name="直線單箭頭接點 74"/>
          <p:cNvCxnSpPr/>
          <p:nvPr/>
        </p:nvCxnSpPr>
        <p:spPr>
          <a:xfrm flipH="1">
            <a:off x="8229337" y="2786824"/>
            <a:ext cx="51995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8574212" y="369634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036296" y="3952257"/>
            <a:ext cx="130250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6290625" y="4102695"/>
            <a:ext cx="2048179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 flipV="1">
            <a:off x="7408431" y="4266811"/>
            <a:ext cx="943192" cy="41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8338804" y="384453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351623" y="40034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8360918" y="416619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cxnSp>
        <p:nvCxnSpPr>
          <p:cNvPr id="73" name="直線單箭頭接點 72"/>
          <p:cNvCxnSpPr>
            <a:stCxn id="81" idx="1"/>
          </p:cNvCxnSpPr>
          <p:nvPr/>
        </p:nvCxnSpPr>
        <p:spPr>
          <a:xfrm flipH="1">
            <a:off x="6243376" y="4400550"/>
            <a:ext cx="2132002" cy="58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單箭頭接點 78"/>
          <p:cNvCxnSpPr/>
          <p:nvPr/>
        </p:nvCxnSpPr>
        <p:spPr>
          <a:xfrm flipH="1">
            <a:off x="7129245" y="4552655"/>
            <a:ext cx="123441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29733" y="4698908"/>
            <a:ext cx="134564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8375378" y="42928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8365040" y="443815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8365040" y="45777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43491" y="4698908"/>
            <a:ext cx="158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STEP17.S1BRG  of wizard set up </a:t>
            </a:r>
            <a:endParaRPr lang="zh-TW" altLang="en-US" sz="800" dirty="0"/>
          </a:p>
        </p:txBody>
      </p:sp>
      <p:cxnSp>
        <p:nvCxnSpPr>
          <p:cNvPr id="61" name="直線單箭頭接點 60"/>
          <p:cNvCxnSpPr/>
          <p:nvPr/>
        </p:nvCxnSpPr>
        <p:spPr>
          <a:xfrm flipH="1">
            <a:off x="7740317" y="2051792"/>
            <a:ext cx="6113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73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73578"/>
            <a:ext cx="6317862" cy="5727578"/>
          </a:xfrm>
        </p:spPr>
      </p:pic>
      <p:sp>
        <p:nvSpPr>
          <p:cNvPr id="83" name="文字方塊 82"/>
          <p:cNvSpPr txBox="1"/>
          <p:nvPr/>
        </p:nvSpPr>
        <p:spPr>
          <a:xfrm>
            <a:off x="7413401" y="128625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74371" y="15849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0525" y="17485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37039" y="19064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101591" y="27814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17299" y="262398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62073" y="1397294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625" y="1692665"/>
            <a:ext cx="10994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3462" y="1841937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字方塊 125"/>
          <p:cNvSpPr txBox="1"/>
          <p:nvPr/>
        </p:nvSpPr>
        <p:spPr>
          <a:xfrm>
            <a:off x="8363655" y="29502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5207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34215"/>
            <a:ext cx="16089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477221"/>
            <a:ext cx="1303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Mode4 </a:t>
            </a:r>
            <a:r>
              <a:rPr lang="en-US" altLang="zh-TW" sz="800" b="1" dirty="0" err="1" smtClean="0">
                <a:solidFill>
                  <a:srgbClr val="0000FF"/>
                </a:solidFill>
              </a:rPr>
              <a:t>Spi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 Master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1949659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43491" y="2165103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STEP7.System Clock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3892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for S0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43490" y="258808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STEP9.Source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2802426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STEP10.Data Order</a:t>
            </a:r>
            <a:endParaRPr lang="zh-TW" altLang="en-US" sz="800" dirty="0"/>
          </a:p>
        </p:txBody>
      </p:sp>
      <p:cxnSp>
        <p:nvCxnSpPr>
          <p:cNvPr id="12" name="直線單箭頭接點 11"/>
          <p:cNvCxnSpPr/>
          <p:nvPr/>
        </p:nvCxnSpPr>
        <p:spPr>
          <a:xfrm flipH="1">
            <a:off x="6298116" y="2731494"/>
            <a:ext cx="82412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flipH="1">
            <a:off x="6310265" y="3058436"/>
            <a:ext cx="20453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310265" y="3178799"/>
            <a:ext cx="206745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 flipV="1">
            <a:off x="7489607" y="3339440"/>
            <a:ext cx="1246865" cy="1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122236" y="3491082"/>
            <a:ext cx="16142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8378288" y="30704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8736472" y="323331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75" name="直線單箭頭接點 74"/>
          <p:cNvCxnSpPr/>
          <p:nvPr/>
        </p:nvCxnSpPr>
        <p:spPr>
          <a:xfrm flipH="1">
            <a:off x="7573205" y="2889187"/>
            <a:ext cx="51995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8733297" y="33981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01787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60508" y="3265063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298116" y="3634740"/>
            <a:ext cx="2457264" cy="63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407573" y="3787982"/>
            <a:ext cx="1347807" cy="31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6271765" y="3945797"/>
            <a:ext cx="22274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8736472" y="353341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749291" y="36802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47808" y="34910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43490" y="370652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49841" y="3932869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Operation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7148649" y="4096840"/>
            <a:ext cx="16140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單箭頭接點 78"/>
          <p:cNvCxnSpPr/>
          <p:nvPr/>
        </p:nvCxnSpPr>
        <p:spPr>
          <a:xfrm flipH="1">
            <a:off x="7029734" y="4245600"/>
            <a:ext cx="173297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8761323" y="398911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8766307" y="413787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cxnSp>
        <p:nvCxnSpPr>
          <p:cNvPr id="61" name="直線單箭頭接點 60"/>
          <p:cNvCxnSpPr/>
          <p:nvPr/>
        </p:nvCxnSpPr>
        <p:spPr>
          <a:xfrm flipH="1">
            <a:off x="8025733" y="2014213"/>
            <a:ext cx="6113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/>
          <p:cNvSpPr txBox="1"/>
          <p:nvPr/>
        </p:nvSpPr>
        <p:spPr>
          <a:xfrm>
            <a:off x="8499259" y="383807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70066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0</a:t>
            </a:r>
            <a:br>
              <a:rPr lang="en-US" altLang="zh-TW" sz="6000" dirty="0" smtClean="0"/>
            </a:br>
            <a:r>
              <a:rPr lang="en-US" altLang="zh-TW" sz="6000" dirty="0" smtClean="0"/>
              <a:t>Wizard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25212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16" y="590204"/>
            <a:ext cx="6317862" cy="5699385"/>
          </a:xfrm>
        </p:spPr>
      </p:pic>
      <p:sp>
        <p:nvSpPr>
          <p:cNvPr id="83" name="文字方塊 82"/>
          <p:cNvSpPr txBox="1"/>
          <p:nvPr/>
        </p:nvSpPr>
        <p:spPr>
          <a:xfrm>
            <a:off x="7413401" y="132435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74371" y="15849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0525" y="17485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37039" y="19064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101591" y="27814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17299" y="262398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77402" y="1432072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625" y="1692665"/>
            <a:ext cx="10994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3462" y="1841937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5207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34215"/>
            <a:ext cx="16089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STEP5.Mode4 </a:t>
            </a:r>
            <a:r>
              <a:rPr lang="en-US" altLang="zh-TW" sz="800" dirty="0" err="1" smtClean="0"/>
              <a:t>Spi</a:t>
            </a:r>
            <a:r>
              <a:rPr lang="en-US" altLang="zh-TW" sz="800" dirty="0" smtClean="0"/>
              <a:t> Master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477221"/>
            <a:ext cx="1303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Mode4 </a:t>
            </a:r>
            <a:r>
              <a:rPr lang="en-US" altLang="zh-TW" sz="800" b="1" dirty="0" err="1" smtClean="0">
                <a:solidFill>
                  <a:srgbClr val="0000FF"/>
                </a:solidFill>
              </a:rPr>
              <a:t>Spi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 Master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1949659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43491" y="2165103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STEP7.S0BRG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3892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Order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43490" y="258808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STEP9.Enhance 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2802426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cxnSp>
        <p:nvCxnSpPr>
          <p:cNvPr id="12" name="直線單箭頭接點 11"/>
          <p:cNvCxnSpPr/>
          <p:nvPr/>
        </p:nvCxnSpPr>
        <p:spPr>
          <a:xfrm flipH="1">
            <a:off x="6298116" y="2731494"/>
            <a:ext cx="82412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310265" y="3178799"/>
            <a:ext cx="206745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 flipV="1">
            <a:off x="7117299" y="3337844"/>
            <a:ext cx="1246865" cy="1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740731" y="3498494"/>
            <a:ext cx="10146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8378288" y="30704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8378288" y="323012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75" name="直線單箭頭接點 74"/>
          <p:cNvCxnSpPr>
            <a:stCxn id="89" idx="1"/>
          </p:cNvCxnSpPr>
          <p:nvPr/>
        </p:nvCxnSpPr>
        <p:spPr>
          <a:xfrm flipH="1">
            <a:off x="7229630" y="2889188"/>
            <a:ext cx="871961" cy="6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字方塊 76"/>
          <p:cNvSpPr txBox="1"/>
          <p:nvPr/>
        </p:nvSpPr>
        <p:spPr>
          <a:xfrm>
            <a:off x="54158" y="301787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</a:t>
            </a:r>
            <a:r>
              <a:rPr lang="en-US" altLang="zh-TW" sz="700" dirty="0" smtClean="0"/>
              <a:t>Baud </a:t>
            </a:r>
            <a:r>
              <a:rPr lang="en-US" altLang="zh-TW" sz="700" dirty="0"/>
              <a:t>Rate Reload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60508" y="3265063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STEP12. S0BRG Operation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413402" y="3641137"/>
            <a:ext cx="13198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6293462" y="3787982"/>
            <a:ext cx="246191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29734" y="3947877"/>
            <a:ext cx="174622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字方塊 58"/>
          <p:cNvSpPr txBox="1"/>
          <p:nvPr/>
        </p:nvSpPr>
        <p:spPr>
          <a:xfrm>
            <a:off x="8749291" y="36802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cxnSp>
        <p:nvCxnSpPr>
          <p:cNvPr id="61" name="直線單箭頭接點 60"/>
          <p:cNvCxnSpPr/>
          <p:nvPr/>
        </p:nvCxnSpPr>
        <p:spPr>
          <a:xfrm flipH="1">
            <a:off x="8025733" y="2014213"/>
            <a:ext cx="6113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/>
          <p:cNvSpPr txBox="1"/>
          <p:nvPr/>
        </p:nvSpPr>
        <p:spPr>
          <a:xfrm>
            <a:off x="8733297" y="33981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2" name="文字方塊 41"/>
          <p:cNvSpPr txBox="1"/>
          <p:nvPr/>
        </p:nvSpPr>
        <p:spPr>
          <a:xfrm>
            <a:off x="8736472" y="353341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8750543" y="383807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8232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25" y="573578"/>
            <a:ext cx="6211166" cy="5721238"/>
          </a:xfrm>
        </p:spPr>
      </p:pic>
      <p:sp>
        <p:nvSpPr>
          <p:cNvPr id="83" name="文字方塊 82"/>
          <p:cNvSpPr txBox="1"/>
          <p:nvPr/>
        </p:nvSpPr>
        <p:spPr>
          <a:xfrm>
            <a:off x="7413401" y="132435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74371" y="158494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0525" y="17485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637039" y="19064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26753" y="276997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93075" y="1432072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0625" y="1692665"/>
            <a:ext cx="10994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93462" y="1841937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5207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34215"/>
            <a:ext cx="16089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STEP5.Mode5 Lin Bus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477221"/>
            <a:ext cx="1303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Mode5 Lin Bus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1949659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STEP6.Data Order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43491" y="2165103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STEP7.Enhance Baud Rate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3892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STEP8.Source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43490" y="258808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STEP9.Baud Rate Reload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2802426"/>
            <a:ext cx="1536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STEP10.Lin Bus Break Length</a:t>
            </a:r>
            <a:endParaRPr lang="zh-TW" altLang="en-US" sz="800" dirty="0"/>
          </a:p>
        </p:txBody>
      </p:sp>
      <p:cxnSp>
        <p:nvCxnSpPr>
          <p:cNvPr id="12" name="直線單箭頭接點 11"/>
          <p:cNvCxnSpPr/>
          <p:nvPr/>
        </p:nvCxnSpPr>
        <p:spPr>
          <a:xfrm flipH="1">
            <a:off x="6309245" y="2877698"/>
            <a:ext cx="82412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7740731" y="3178799"/>
            <a:ext cx="6369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7413401" y="3339440"/>
            <a:ext cx="9507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6309245" y="3480507"/>
            <a:ext cx="2427227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8378288" y="30704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8378288" y="323012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75" name="直線單箭頭接點 74"/>
          <p:cNvCxnSpPr/>
          <p:nvPr/>
        </p:nvCxnSpPr>
        <p:spPr>
          <a:xfrm flipH="1">
            <a:off x="7133367" y="3021046"/>
            <a:ext cx="951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字方塊 76"/>
          <p:cNvSpPr txBox="1"/>
          <p:nvPr/>
        </p:nvSpPr>
        <p:spPr>
          <a:xfrm>
            <a:off x="54158" y="301787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</a:t>
            </a:r>
            <a:r>
              <a:rPr lang="en-US" altLang="zh-TW" sz="700" dirty="0" smtClean="0"/>
              <a:t>TX:RX Selection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52800" y="3265063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STEP12. </a:t>
            </a:r>
            <a:r>
              <a:rPr lang="en-US" altLang="zh-TW" sz="800" dirty="0" smtClean="0"/>
              <a:t>Reception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207135" y="3649287"/>
            <a:ext cx="12006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413401" y="3787982"/>
            <a:ext cx="134198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29734" y="3943718"/>
            <a:ext cx="1719557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字方塊 58"/>
          <p:cNvSpPr txBox="1"/>
          <p:nvPr/>
        </p:nvSpPr>
        <p:spPr>
          <a:xfrm>
            <a:off x="8749291" y="368026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cxnSp>
        <p:nvCxnSpPr>
          <p:cNvPr id="61" name="直線單箭頭接點 60"/>
          <p:cNvCxnSpPr/>
          <p:nvPr/>
        </p:nvCxnSpPr>
        <p:spPr>
          <a:xfrm flipH="1">
            <a:off x="7894160" y="2014213"/>
            <a:ext cx="74287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單箭頭接點 45"/>
          <p:cNvCxnSpPr/>
          <p:nvPr/>
        </p:nvCxnSpPr>
        <p:spPr>
          <a:xfrm flipH="1">
            <a:off x="7024358" y="4077437"/>
            <a:ext cx="14719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字方塊 47"/>
          <p:cNvSpPr txBox="1"/>
          <p:nvPr/>
        </p:nvSpPr>
        <p:spPr>
          <a:xfrm>
            <a:off x="43492" y="3477226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 </a:t>
            </a:r>
            <a:r>
              <a:rPr lang="en-US" altLang="zh-TW" sz="800" dirty="0"/>
              <a:t>S0BRG Operation</a:t>
            </a:r>
            <a:endParaRPr lang="zh-TW" altLang="en-US" sz="8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8010151" y="29061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8733297" y="33981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8407819" y="35415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750543" y="383807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8478510" y="39908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29776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69" y="582366"/>
            <a:ext cx="6630326" cy="5684837"/>
          </a:xfrm>
        </p:spPr>
      </p:pic>
      <p:sp>
        <p:nvSpPr>
          <p:cNvPr id="11" name="文字方塊 10"/>
          <p:cNvSpPr txBox="1"/>
          <p:nvPr/>
        </p:nvSpPr>
        <p:spPr>
          <a:xfrm>
            <a:off x="7568718" y="175815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cxnSp>
        <p:nvCxnSpPr>
          <p:cNvPr id="17" name="直線單箭頭接點 16"/>
          <p:cNvCxnSpPr/>
          <p:nvPr/>
        </p:nvCxnSpPr>
        <p:spPr>
          <a:xfrm flipH="1">
            <a:off x="6693663" y="1865877"/>
            <a:ext cx="8168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6018569" y="2011391"/>
            <a:ext cx="10514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/>
          <p:cNvCxnSpPr/>
          <p:nvPr/>
        </p:nvCxnSpPr>
        <p:spPr>
          <a:xfrm flipH="1">
            <a:off x="6018569" y="2163716"/>
            <a:ext cx="1057498" cy="6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 flipH="1">
            <a:off x="6834102" y="2304256"/>
            <a:ext cx="933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77433" y="727146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 Easy Mode </a:t>
            </a:r>
            <a:endParaRPr lang="zh-TW" altLang="en-US" sz="800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77433" y="97380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2.</a:t>
            </a:r>
            <a:r>
              <a:rPr lang="en-US" altLang="zh-TW" sz="800" dirty="0"/>
              <a:t> Easy Mode </a:t>
            </a:r>
            <a:r>
              <a:rPr lang="en-US" altLang="zh-TW" sz="800" dirty="0" smtClean="0"/>
              <a:t>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77433" y="1204634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3. UART0 Enable</a:t>
            </a:r>
            <a:endParaRPr lang="zh-TW" altLang="en-US" sz="8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77433" y="144691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</a:t>
            </a:r>
            <a:r>
              <a:rPr lang="en-US" altLang="zh-TW" sz="800" dirty="0" smtClean="0"/>
              <a:t>4. Easy Select</a:t>
            </a:r>
            <a:endParaRPr lang="zh-TW" altLang="en-US" sz="800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7079093" y="18846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2.</a:t>
            </a:r>
            <a:endParaRPr lang="zh-TW" altLang="en-US" sz="800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7079093" y="203044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3.</a:t>
            </a:r>
            <a:endParaRPr lang="zh-TW" altLang="en-US" sz="800" dirty="0"/>
          </a:p>
        </p:txBody>
      </p:sp>
      <p:sp>
        <p:nvSpPr>
          <p:cNvPr id="38" name="文字方塊 37"/>
          <p:cNvSpPr txBox="1"/>
          <p:nvPr/>
        </p:nvSpPr>
        <p:spPr>
          <a:xfrm>
            <a:off x="7805393" y="219653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4.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82715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888" y="602179"/>
            <a:ext cx="6363588" cy="5700555"/>
          </a:xfrm>
          <a:noFill/>
        </p:spPr>
      </p:pic>
      <p:sp>
        <p:nvSpPr>
          <p:cNvPr id="83" name="文字方塊 82"/>
          <p:cNvSpPr txBox="1"/>
          <p:nvPr/>
        </p:nvSpPr>
        <p:spPr>
          <a:xfrm>
            <a:off x="7407120" y="122237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7407120" y="14992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413251" y="16585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8953258" y="18141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165538" y="196710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8730570" y="211285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89453" y="1330094"/>
            <a:ext cx="51007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6307139" y="1605659"/>
            <a:ext cx="11181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>
            <a:stCxn id="86" idx="1"/>
          </p:cNvCxnSpPr>
          <p:nvPr/>
        </p:nvCxnSpPr>
        <p:spPr>
          <a:xfrm flipH="1" flipV="1">
            <a:off x="6307141" y="1761501"/>
            <a:ext cx="1106110" cy="47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>
            <a:stCxn id="87" idx="1"/>
          </p:cNvCxnSpPr>
          <p:nvPr/>
        </p:nvCxnSpPr>
        <p:spPr>
          <a:xfrm flipH="1">
            <a:off x="8144008" y="1921866"/>
            <a:ext cx="809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STEP5.Mode0 Shift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Mode0 Shift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STEP6.System Clock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STEP7.System Clock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for S0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STEP11.Shift </a:t>
            </a:r>
            <a:r>
              <a:rPr lang="en-US" altLang="zh-TW" sz="800" dirty="0"/>
              <a:t>In/Out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303276" y="2074823"/>
            <a:ext cx="18622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>
            <a:stCxn id="90" idx="1"/>
          </p:cNvCxnSpPr>
          <p:nvPr/>
        </p:nvCxnSpPr>
        <p:spPr>
          <a:xfrm flipH="1">
            <a:off x="7896420" y="2220574"/>
            <a:ext cx="83415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6339052" y="2533709"/>
            <a:ext cx="1397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135124" y="2707688"/>
            <a:ext cx="14280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flipH="1">
            <a:off x="7486751" y="2853162"/>
            <a:ext cx="135757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7087164" y="3004087"/>
            <a:ext cx="957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339053" y="3138739"/>
            <a:ext cx="158823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432441" y="3315056"/>
            <a:ext cx="13575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316862" y="2380738"/>
            <a:ext cx="141998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268894" y="3437572"/>
            <a:ext cx="138425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170712" y="3587276"/>
            <a:ext cx="13537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37950" y="3765719"/>
            <a:ext cx="134646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7722627" y="227301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7722627" y="24259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8555590" y="25919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73" name="文字方塊 72"/>
          <p:cNvSpPr txBox="1"/>
          <p:nvPr/>
        </p:nvSpPr>
        <p:spPr>
          <a:xfrm>
            <a:off x="8839320" y="274247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8044476" y="289636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7927283" y="302677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8782080" y="319844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7653148" y="33298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524430" y="347955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8384412" y="365799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3719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269" y="590204"/>
            <a:ext cx="6386451" cy="5740004"/>
          </a:xfrm>
        </p:spPr>
      </p:pic>
      <p:sp>
        <p:nvSpPr>
          <p:cNvPr id="84" name="文字方塊 83"/>
          <p:cNvSpPr txBox="1"/>
          <p:nvPr/>
        </p:nvSpPr>
        <p:spPr>
          <a:xfrm>
            <a:off x="7375559" y="145919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>
            <a:stCxn id="74" idx="1"/>
          </p:cNvCxnSpPr>
          <p:nvPr/>
        </p:nvCxnSpPr>
        <p:spPr>
          <a:xfrm flipH="1">
            <a:off x="6903178" y="1289920"/>
            <a:ext cx="5385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單箭頭接點 94"/>
          <p:cNvCxnSpPr/>
          <p:nvPr/>
        </p:nvCxnSpPr>
        <p:spPr>
          <a:xfrm flipH="1">
            <a:off x="6268893" y="1577634"/>
            <a:ext cx="11066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69447" y="1712667"/>
            <a:ext cx="111472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8117162" y="1882643"/>
            <a:ext cx="7697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STEP5.Mode0 Shift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Mode0 Shift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STEP7.S0BRG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STEP9.Enhance 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STEP11.Baud Rate Reload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6269447" y="2008410"/>
            <a:ext cx="18700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7227182" y="2168085"/>
            <a:ext cx="82684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flipH="1">
            <a:off x="7091400" y="3931312"/>
            <a:ext cx="134298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7715251" y="4076700"/>
            <a:ext cx="9764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flipH="1">
            <a:off x="7384170" y="4231245"/>
            <a:ext cx="13670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269447" y="4383645"/>
            <a:ext cx="242095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 flipV="1">
            <a:off x="6996468" y="4533778"/>
            <a:ext cx="1633182" cy="1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049052" y="4681538"/>
            <a:ext cx="1385336" cy="13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6286485" y="3774312"/>
            <a:ext cx="141924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STEP12.S0BRG Operation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STEP13.Shift In/Out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7441770" y="118219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7377113" y="160494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8877337" y="17704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0" name="文字方塊 49"/>
          <p:cNvSpPr txBox="1"/>
          <p:nvPr/>
        </p:nvSpPr>
        <p:spPr>
          <a:xfrm>
            <a:off x="8145971" y="190394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5.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8054026" y="205864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6.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7706451" y="36912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451694" y="384194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8691691" y="396897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9.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8751190" y="412352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8688028" y="427592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8615491" y="442617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71" name="文字方塊 70"/>
          <p:cNvSpPr txBox="1"/>
          <p:nvPr/>
        </p:nvSpPr>
        <p:spPr>
          <a:xfrm>
            <a:off x="8412617" y="45980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64926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57" y="596348"/>
            <a:ext cx="6935168" cy="5688134"/>
          </a:xfrm>
        </p:spPr>
      </p:pic>
      <p:sp>
        <p:nvSpPr>
          <p:cNvPr id="87" name="文字方塊 86"/>
          <p:cNvSpPr txBox="1"/>
          <p:nvPr/>
        </p:nvSpPr>
        <p:spPr>
          <a:xfrm>
            <a:off x="7146808" y="176625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7722627" y="22209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903177" y="1444136"/>
            <a:ext cx="54865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307140" y="1729912"/>
            <a:ext cx="113543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307140" y="1873981"/>
            <a:ext cx="8279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/>
          <p:cNvSpPr txBox="1"/>
          <p:nvPr/>
        </p:nvSpPr>
        <p:spPr>
          <a:xfrm>
            <a:off x="8935306" y="237484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6" name="文字方塊 125"/>
          <p:cNvSpPr txBox="1"/>
          <p:nvPr/>
        </p:nvSpPr>
        <p:spPr>
          <a:xfrm>
            <a:off x="7675048" y="265870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STEP5.Mode1 8Bit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STEP7.Timer1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STEP8.Timer1 for S0 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88130" y="2029588"/>
            <a:ext cx="6519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>
            <a:stCxn id="117" idx="1"/>
          </p:cNvCxnSpPr>
          <p:nvPr/>
        </p:nvCxnSpPr>
        <p:spPr>
          <a:xfrm flipH="1">
            <a:off x="8642984" y="2482567"/>
            <a:ext cx="29232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H="1">
            <a:off x="6321494" y="2608808"/>
            <a:ext cx="14356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>
            <a:stCxn id="126" idx="1"/>
          </p:cNvCxnSpPr>
          <p:nvPr/>
        </p:nvCxnSpPr>
        <p:spPr>
          <a:xfrm flipH="1">
            <a:off x="6319214" y="2766426"/>
            <a:ext cx="13558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7146808" y="2902132"/>
            <a:ext cx="89766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>
            <a:stCxn id="70" idx="1"/>
          </p:cNvCxnSpPr>
          <p:nvPr/>
        </p:nvCxnSpPr>
        <p:spPr>
          <a:xfrm flipH="1">
            <a:off x="8162086" y="3069493"/>
            <a:ext cx="6236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074705" y="3211592"/>
            <a:ext cx="1367439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字方塊 69"/>
          <p:cNvSpPr txBox="1"/>
          <p:nvPr/>
        </p:nvSpPr>
        <p:spPr>
          <a:xfrm>
            <a:off x="8785700" y="296177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cxnSp>
        <p:nvCxnSpPr>
          <p:cNvPr id="75" name="直線單箭頭接點 74"/>
          <p:cNvCxnSpPr/>
          <p:nvPr/>
        </p:nvCxnSpPr>
        <p:spPr>
          <a:xfrm flipH="1">
            <a:off x="6316861" y="2328653"/>
            <a:ext cx="14057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6321495" y="3351121"/>
            <a:ext cx="14356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7456358" y="3506486"/>
            <a:ext cx="8350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6274773" y="3639935"/>
            <a:ext cx="1359771" cy="12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8044476" y="28029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68" name="直線單箭頭接點 67"/>
          <p:cNvCxnSpPr/>
          <p:nvPr/>
        </p:nvCxnSpPr>
        <p:spPr>
          <a:xfrm flipH="1">
            <a:off x="7163341" y="3817469"/>
            <a:ext cx="72291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 flipH="1">
            <a:off x="7039309" y="3959402"/>
            <a:ext cx="95216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字方塊 73"/>
          <p:cNvSpPr txBox="1"/>
          <p:nvPr/>
        </p:nvSpPr>
        <p:spPr>
          <a:xfrm>
            <a:off x="43491" y="4698908"/>
            <a:ext cx="158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STEP17.Timer1  of wizard set up 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7442575" y="13450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98" name="文字方塊 97"/>
          <p:cNvSpPr txBox="1"/>
          <p:nvPr/>
        </p:nvSpPr>
        <p:spPr>
          <a:xfrm>
            <a:off x="7435710" y="16221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8424837" y="19229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7757391" y="251641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8440077" y="311977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7756423" y="324339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8276780" y="342449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81" name="文字方塊 80"/>
          <p:cNvSpPr txBox="1"/>
          <p:nvPr/>
        </p:nvSpPr>
        <p:spPr>
          <a:xfrm>
            <a:off x="7650665" y="35565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7893739" y="370898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83" name="文字方塊 82"/>
          <p:cNvSpPr txBox="1"/>
          <p:nvPr/>
        </p:nvSpPr>
        <p:spPr>
          <a:xfrm>
            <a:off x="7991475" y="385841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5347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612250"/>
            <a:ext cx="6462662" cy="5698323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357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5288" y="17866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38804" y="194383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17211" y="224503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7048" y="144347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86500" y="1752601"/>
            <a:ext cx="10908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77913" y="1900128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字方塊 125"/>
          <p:cNvSpPr txBox="1"/>
          <p:nvPr/>
        </p:nvSpPr>
        <p:spPr>
          <a:xfrm>
            <a:off x="7665288" y="27085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STEP5.Mode1 8Bit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STEP7.Timer2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STEP8.Timer2 for S0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75044" y="2051559"/>
            <a:ext cx="5495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77913" y="2352754"/>
            <a:ext cx="8268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flipH="1">
            <a:off x="6256194" y="2811463"/>
            <a:ext cx="139447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256193" y="2932162"/>
            <a:ext cx="14090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7104757" y="3099743"/>
            <a:ext cx="50694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8139372" y="3207465"/>
            <a:ext cx="4245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7676730" y="282444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8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7611035" y="29920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6" name="文字方塊 75"/>
          <p:cNvSpPr txBox="1"/>
          <p:nvPr/>
        </p:nvSpPr>
        <p:spPr>
          <a:xfrm>
            <a:off x="8584072" y="31090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011670" y="3392771"/>
            <a:ext cx="138177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395612" y="3680262"/>
            <a:ext cx="9289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8405854" y="328505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6256196" y="3818644"/>
            <a:ext cx="208260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單箭頭接點 78"/>
          <p:cNvCxnSpPr/>
          <p:nvPr/>
        </p:nvCxnSpPr>
        <p:spPr>
          <a:xfrm flipH="1">
            <a:off x="7117215" y="3992126"/>
            <a:ext cx="122158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/>
          <p:cNvCxnSpPr/>
          <p:nvPr/>
        </p:nvCxnSpPr>
        <p:spPr>
          <a:xfrm flipH="1">
            <a:off x="7006577" y="4124721"/>
            <a:ext cx="138686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43491" y="4698908"/>
            <a:ext cx="158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STEP17.Timer2  of wizard set up </a:t>
            </a:r>
            <a:endParaRPr lang="zh-TW" altLang="en-US" sz="800" dirty="0"/>
          </a:p>
        </p:txBody>
      </p:sp>
      <p:cxnSp>
        <p:nvCxnSpPr>
          <p:cNvPr id="97" name="直線單箭頭接點 96"/>
          <p:cNvCxnSpPr/>
          <p:nvPr/>
        </p:nvCxnSpPr>
        <p:spPr>
          <a:xfrm flipH="1">
            <a:off x="6289904" y="3522302"/>
            <a:ext cx="184946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單箭頭接點 104"/>
          <p:cNvCxnSpPr/>
          <p:nvPr/>
        </p:nvCxnSpPr>
        <p:spPr>
          <a:xfrm flipH="1">
            <a:off x="8243312" y="2494820"/>
            <a:ext cx="56021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字方塊 112"/>
          <p:cNvSpPr txBox="1"/>
          <p:nvPr/>
        </p:nvSpPr>
        <p:spPr>
          <a:xfrm>
            <a:off x="8803522" y="23863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7358228" y="165377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133160" y="342569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8324582" y="358797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71" name="文字方塊 70"/>
          <p:cNvSpPr txBox="1"/>
          <p:nvPr/>
        </p:nvSpPr>
        <p:spPr>
          <a:xfrm>
            <a:off x="8338804" y="3710923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74" name="文字方塊 73"/>
          <p:cNvSpPr txBox="1"/>
          <p:nvPr/>
        </p:nvSpPr>
        <p:spPr>
          <a:xfrm>
            <a:off x="8351623" y="389570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8375064" y="403234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983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96900"/>
            <a:ext cx="6432178" cy="5715000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33575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65288" y="178660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8351623" y="19218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749291" y="236134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7048" y="144347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93092" y="1745053"/>
            <a:ext cx="10651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77913" y="1900128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STEP5.Mode1 8Bit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STEP7.S0BRG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STEP8.Data Order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STEP9. Enhance Baud Rate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STEP10.Source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</a:t>
            </a:r>
            <a:r>
              <a:rPr lang="en-US" altLang="zh-TW" sz="800" dirty="0"/>
              <a:t> Baud Rate Reload</a:t>
            </a:r>
            <a:endParaRPr lang="zh-TW" altLang="en-US" sz="800" dirty="0"/>
          </a:p>
        </p:txBody>
      </p:sp>
      <p:cxnSp>
        <p:nvCxnSpPr>
          <p:cNvPr id="10" name="直線單箭頭接點 9"/>
          <p:cNvCxnSpPr>
            <a:stCxn id="88" idx="1"/>
          </p:cNvCxnSpPr>
          <p:nvPr/>
        </p:nvCxnSpPr>
        <p:spPr>
          <a:xfrm flipH="1">
            <a:off x="7775042" y="2029588"/>
            <a:ext cx="57658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90369" y="2335420"/>
            <a:ext cx="8268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H="1">
            <a:off x="6277914" y="2919186"/>
            <a:ext cx="14090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7104757" y="3072023"/>
            <a:ext cx="50694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7702556" y="3216778"/>
            <a:ext cx="4245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7676730" y="282444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7.</a:t>
            </a:r>
            <a:endParaRPr lang="zh-TW" altLang="en-US" sz="8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7611035" y="2964302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cxnSp>
        <p:nvCxnSpPr>
          <p:cNvPr id="75" name="直線單箭頭接點 74"/>
          <p:cNvCxnSpPr>
            <a:stCxn id="89" idx="1"/>
          </p:cNvCxnSpPr>
          <p:nvPr/>
        </p:nvCxnSpPr>
        <p:spPr>
          <a:xfrm flipH="1">
            <a:off x="8249649" y="2469069"/>
            <a:ext cx="49964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8139970" y="31090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700" dirty="0"/>
              <a:t> S0BRG Operation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STEP13.Reception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455011" y="3388291"/>
            <a:ext cx="3465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19964" y="3660002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801569" y="327137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7043149" y="3827931"/>
            <a:ext cx="109682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單箭頭接點 67"/>
          <p:cNvCxnSpPr/>
          <p:nvPr/>
        </p:nvCxnSpPr>
        <p:spPr>
          <a:xfrm flipH="1">
            <a:off x="6290367" y="3517487"/>
            <a:ext cx="20757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字方塊 43"/>
          <p:cNvSpPr txBox="1"/>
          <p:nvPr/>
        </p:nvSpPr>
        <p:spPr>
          <a:xfrm>
            <a:off x="8145181" y="37202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7965478" y="355228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8366125" y="343557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7117211" y="22227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7377374" y="16373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52899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63880"/>
            <a:ext cx="6424557" cy="5769952"/>
          </a:xfrm>
        </p:spPr>
      </p:pic>
      <p:sp>
        <p:nvSpPr>
          <p:cNvPr id="83" name="文字方塊 82"/>
          <p:cNvSpPr txBox="1"/>
          <p:nvPr/>
        </p:nvSpPr>
        <p:spPr>
          <a:xfrm>
            <a:off x="7371013" y="13143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6" name="文字方塊 85"/>
          <p:cNvSpPr txBox="1"/>
          <p:nvPr/>
        </p:nvSpPr>
        <p:spPr>
          <a:xfrm>
            <a:off x="7377374" y="162088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8783486" y="236134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55921" y="1422042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87994" y="1728606"/>
            <a:ext cx="10893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77913" y="1853109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STEP5.Mode1 8Bit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Mode1 8Bit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1443" y="2273016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STEP7.S1BRG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STEP8.S1BRG for S0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81078" y="2019896"/>
            <a:ext cx="5913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77915" y="2291956"/>
            <a:ext cx="84858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77916" y="3057948"/>
            <a:ext cx="55476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6266834" y="3216778"/>
            <a:ext cx="5562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8249648" y="2469068"/>
            <a:ext cx="53383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6823110" y="31090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108453" y="3379092"/>
            <a:ext cx="3465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8133949" y="3491065"/>
            <a:ext cx="76523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19964" y="3660002"/>
            <a:ext cx="9280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476433" y="327137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899183" y="338334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6287994" y="3808176"/>
            <a:ext cx="110203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字方塊 90"/>
          <p:cNvSpPr txBox="1"/>
          <p:nvPr/>
        </p:nvSpPr>
        <p:spPr>
          <a:xfrm>
            <a:off x="43491" y="4698908"/>
            <a:ext cx="158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STEP17.S1BRG  of wizard set up </a:t>
            </a:r>
            <a:endParaRPr lang="zh-TW" altLang="en-US" sz="800" dirty="0"/>
          </a:p>
        </p:txBody>
      </p:sp>
      <p:cxnSp>
        <p:nvCxnSpPr>
          <p:cNvPr id="55" name="直線單箭頭接點 54"/>
          <p:cNvCxnSpPr/>
          <p:nvPr/>
        </p:nvCxnSpPr>
        <p:spPr>
          <a:xfrm flipH="1">
            <a:off x="7390026" y="3976496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 flipH="1">
            <a:off x="6277586" y="4111447"/>
            <a:ext cx="14910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單箭頭接點 61"/>
          <p:cNvCxnSpPr/>
          <p:nvPr/>
        </p:nvCxnSpPr>
        <p:spPr>
          <a:xfrm flipH="1">
            <a:off x="7126501" y="4254555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單箭頭接點 67"/>
          <p:cNvCxnSpPr/>
          <p:nvPr/>
        </p:nvCxnSpPr>
        <p:spPr>
          <a:xfrm flipH="1">
            <a:off x="7004837" y="4406528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/>
          <p:cNvSpPr txBox="1"/>
          <p:nvPr/>
        </p:nvSpPr>
        <p:spPr>
          <a:xfrm>
            <a:off x="8338804" y="192186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0" name="文字方塊 79"/>
          <p:cNvSpPr txBox="1"/>
          <p:nvPr/>
        </p:nvSpPr>
        <p:spPr>
          <a:xfrm>
            <a:off x="7117211" y="220156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6823110" y="295022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7974730" y="357554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7390026" y="371971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331664" y="38822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7784285" y="403145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5" name="文字方塊 94"/>
          <p:cNvSpPr txBox="1"/>
          <p:nvPr/>
        </p:nvSpPr>
        <p:spPr>
          <a:xfrm>
            <a:off x="8069693" y="416029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7948029" y="432573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85494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84" y="571499"/>
            <a:ext cx="7590579" cy="5726901"/>
          </a:xfrm>
        </p:spPr>
      </p:pic>
      <p:sp>
        <p:nvSpPr>
          <p:cNvPr id="83" name="文字方塊 82"/>
          <p:cNvSpPr txBox="1"/>
          <p:nvPr/>
        </p:nvSpPr>
        <p:spPr>
          <a:xfrm>
            <a:off x="7377374" y="128382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1.</a:t>
            </a:r>
            <a:endParaRPr lang="zh-TW" altLang="en-US" sz="800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7672025" y="1754920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3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9" name="文字方塊 88"/>
          <p:cNvSpPr txBox="1"/>
          <p:nvPr/>
        </p:nvSpPr>
        <p:spPr>
          <a:xfrm>
            <a:off x="9616440" y="2499896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6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7102102" y="231629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5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cxnSp>
        <p:nvCxnSpPr>
          <p:cNvPr id="93" name="直線單箭頭接點 92"/>
          <p:cNvCxnSpPr/>
          <p:nvPr/>
        </p:nvCxnSpPr>
        <p:spPr>
          <a:xfrm flipH="1">
            <a:off x="6841939" y="1391543"/>
            <a:ext cx="5203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/>
          <p:cNvCxnSpPr/>
          <p:nvPr/>
        </p:nvCxnSpPr>
        <p:spPr>
          <a:xfrm flipH="1">
            <a:off x="6287994" y="1693974"/>
            <a:ext cx="10702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 flipH="1">
            <a:off x="6266834" y="1853109"/>
            <a:ext cx="13727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字方塊 128"/>
          <p:cNvSpPr txBox="1"/>
          <p:nvPr/>
        </p:nvSpPr>
        <p:spPr>
          <a:xfrm>
            <a:off x="51443" y="795148"/>
            <a:ext cx="175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STEP1.Advanced Mode </a:t>
            </a:r>
            <a:endParaRPr lang="zh-TW" altLang="en-US" sz="800" dirty="0"/>
          </a:p>
        </p:txBody>
      </p:sp>
      <p:sp>
        <p:nvSpPr>
          <p:cNvPr id="130" name="文字方塊 129"/>
          <p:cNvSpPr txBox="1"/>
          <p:nvPr/>
        </p:nvSpPr>
        <p:spPr>
          <a:xfrm>
            <a:off x="51444" y="1010592"/>
            <a:ext cx="1616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STEP2.Advanced Mode enable </a:t>
            </a:r>
            <a:endParaRPr lang="zh-TW" altLang="en-US" sz="800" dirty="0"/>
          </a:p>
          <a:p>
            <a:endParaRPr lang="zh-TW" altLang="en-US" sz="800" dirty="0"/>
          </a:p>
        </p:txBody>
      </p:sp>
      <p:sp>
        <p:nvSpPr>
          <p:cNvPr id="131" name="文字方塊 130"/>
          <p:cNvSpPr txBox="1"/>
          <p:nvPr/>
        </p:nvSpPr>
        <p:spPr>
          <a:xfrm>
            <a:off x="51444" y="1283821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STEP3.UART0 </a:t>
            </a:r>
            <a:r>
              <a:rPr lang="en-US" altLang="zh-TW" sz="800" dirty="0"/>
              <a:t>e</a:t>
            </a:r>
            <a:r>
              <a:rPr lang="en-US" altLang="zh-TW" sz="800" dirty="0" smtClean="0"/>
              <a:t>nable</a:t>
            </a:r>
            <a:endParaRPr lang="zh-TW" altLang="en-US" sz="800" dirty="0"/>
          </a:p>
        </p:txBody>
      </p:sp>
      <p:sp>
        <p:nvSpPr>
          <p:cNvPr id="132" name="文字方塊 131"/>
          <p:cNvSpPr txBox="1"/>
          <p:nvPr/>
        </p:nvSpPr>
        <p:spPr>
          <a:xfrm>
            <a:off x="51443" y="1785327"/>
            <a:ext cx="1295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STEP5.Mode2 9Bit  enable</a:t>
            </a:r>
            <a:endParaRPr lang="zh-TW" altLang="en-US" sz="800" dirty="0"/>
          </a:p>
        </p:txBody>
      </p:sp>
      <p:sp>
        <p:nvSpPr>
          <p:cNvPr id="133" name="文字方塊 132"/>
          <p:cNvSpPr txBox="1"/>
          <p:nvPr/>
        </p:nvSpPr>
        <p:spPr>
          <a:xfrm>
            <a:off x="43492" y="1529609"/>
            <a:ext cx="1124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STEP4.</a:t>
            </a:r>
            <a:r>
              <a:rPr lang="en-US" altLang="zh-TW" sz="800" b="1" dirty="0" smtClean="0">
                <a:solidFill>
                  <a:srgbClr val="0000FF"/>
                </a:solidFill>
              </a:rPr>
              <a:t>Mode2 9Bit</a:t>
            </a:r>
            <a:endParaRPr lang="zh-TW" altLang="en-US" sz="800" b="1" dirty="0">
              <a:solidFill>
                <a:srgbClr val="0000FF"/>
              </a:solidFill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3492" y="2029588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STEP6.Clock Source</a:t>
            </a:r>
            <a:endParaRPr lang="zh-TW" altLang="en-US" sz="800" dirty="0"/>
          </a:p>
        </p:txBody>
      </p:sp>
      <p:sp>
        <p:nvSpPr>
          <p:cNvPr id="135" name="文字方塊 134"/>
          <p:cNvSpPr txBox="1"/>
          <p:nvPr/>
        </p:nvSpPr>
        <p:spPr>
          <a:xfrm>
            <a:off x="54158" y="2273016"/>
            <a:ext cx="20286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STEP7.System Clock : System Clock enable</a:t>
            </a:r>
            <a:endParaRPr lang="zh-TW" altLang="en-US" sz="800" dirty="0"/>
          </a:p>
        </p:txBody>
      </p:sp>
      <p:sp>
        <p:nvSpPr>
          <p:cNvPr id="136" name="文字方塊 135"/>
          <p:cNvSpPr txBox="1"/>
          <p:nvPr/>
        </p:nvSpPr>
        <p:spPr>
          <a:xfrm>
            <a:off x="52800" y="2541683"/>
            <a:ext cx="1616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STEP8.System Clock for S0 enable </a:t>
            </a:r>
            <a:endParaRPr lang="zh-TW" altLang="en-US" sz="800" dirty="0"/>
          </a:p>
        </p:txBody>
      </p:sp>
      <p:sp>
        <p:nvSpPr>
          <p:cNvPr id="137" name="文字方塊 136"/>
          <p:cNvSpPr txBox="1"/>
          <p:nvPr/>
        </p:nvSpPr>
        <p:spPr>
          <a:xfrm>
            <a:off x="52800" y="2811464"/>
            <a:ext cx="142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STEP9.Data Order</a:t>
            </a:r>
            <a:endParaRPr lang="zh-TW" altLang="en-US" sz="800" dirty="0"/>
          </a:p>
        </p:txBody>
      </p:sp>
      <p:sp>
        <p:nvSpPr>
          <p:cNvPr id="138" name="文字方塊 137"/>
          <p:cNvSpPr txBox="1"/>
          <p:nvPr/>
        </p:nvSpPr>
        <p:spPr>
          <a:xfrm>
            <a:off x="51067" y="3064730"/>
            <a:ext cx="1353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STEP10.Enhance Baud Rate</a:t>
            </a:r>
            <a:endParaRPr lang="zh-TW" altLang="en-US" sz="800" dirty="0"/>
          </a:p>
        </p:txBody>
      </p:sp>
      <p:sp>
        <p:nvSpPr>
          <p:cNvPr id="139" name="文字方塊 138"/>
          <p:cNvSpPr txBox="1"/>
          <p:nvPr/>
        </p:nvSpPr>
        <p:spPr>
          <a:xfrm>
            <a:off x="54158" y="3311980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STEP11.Reception</a:t>
            </a:r>
            <a:endParaRPr lang="zh-TW" altLang="en-US" sz="800" dirty="0"/>
          </a:p>
        </p:txBody>
      </p:sp>
      <p:cxnSp>
        <p:nvCxnSpPr>
          <p:cNvPr id="10" name="直線單箭頭接點 9"/>
          <p:cNvCxnSpPr/>
          <p:nvPr/>
        </p:nvCxnSpPr>
        <p:spPr>
          <a:xfrm flipH="1">
            <a:off x="7781079" y="1991079"/>
            <a:ext cx="5523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260863" y="2417013"/>
            <a:ext cx="81806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H="1">
            <a:off x="6260864" y="2725289"/>
            <a:ext cx="5174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>
            <a:off x="6260863" y="2871561"/>
            <a:ext cx="5562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/>
          <p:cNvCxnSpPr/>
          <p:nvPr/>
        </p:nvCxnSpPr>
        <p:spPr>
          <a:xfrm flipH="1">
            <a:off x="9430748" y="2595298"/>
            <a:ext cx="1856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字方塊 75"/>
          <p:cNvSpPr txBox="1"/>
          <p:nvPr/>
        </p:nvSpPr>
        <p:spPr>
          <a:xfrm>
            <a:off x="6828979" y="276383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8.</a:t>
            </a:r>
            <a:endParaRPr lang="zh-TW" altLang="en-US" sz="800" dirty="0"/>
          </a:p>
        </p:txBody>
      </p:sp>
      <p:sp>
        <p:nvSpPr>
          <p:cNvPr id="77" name="文字方塊 76"/>
          <p:cNvSpPr txBox="1"/>
          <p:nvPr/>
        </p:nvSpPr>
        <p:spPr>
          <a:xfrm>
            <a:off x="54158" y="3533415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STEP12.</a:t>
            </a:r>
            <a:r>
              <a:rPr lang="en-US" altLang="zh-TW" sz="600" dirty="0" smtClean="0"/>
              <a:t>Baud Rate Generator for Others  enable</a:t>
            </a:r>
            <a:endParaRPr lang="zh-TW" altLang="en-US" sz="600" dirty="0"/>
          </a:p>
        </p:txBody>
      </p:sp>
      <p:sp>
        <p:nvSpPr>
          <p:cNvPr id="78" name="文字方塊 77"/>
          <p:cNvSpPr txBox="1"/>
          <p:nvPr/>
        </p:nvSpPr>
        <p:spPr>
          <a:xfrm>
            <a:off x="43492" y="3787982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STEP13.Source</a:t>
            </a:r>
            <a:endParaRPr lang="zh-TW" altLang="en-US" sz="800" dirty="0"/>
          </a:p>
        </p:txBody>
      </p:sp>
      <p:cxnSp>
        <p:nvCxnSpPr>
          <p:cNvPr id="54" name="直線單箭頭接點 53"/>
          <p:cNvCxnSpPr/>
          <p:nvPr/>
        </p:nvCxnSpPr>
        <p:spPr>
          <a:xfrm flipH="1">
            <a:off x="7078923" y="3026907"/>
            <a:ext cx="3465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>
            <a:off x="8131344" y="3172452"/>
            <a:ext cx="76523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/>
          <p:cNvCxnSpPr/>
          <p:nvPr/>
        </p:nvCxnSpPr>
        <p:spPr>
          <a:xfrm flipH="1">
            <a:off x="7009521" y="3327961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7425481" y="291918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9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896578" y="3064731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10.</a:t>
            </a:r>
            <a:endParaRPr lang="zh-TW" altLang="en-US" sz="8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54158" y="4030655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STEP14.Baud Rate Reload</a:t>
            </a:r>
            <a:endParaRPr lang="zh-TW" altLang="en-US" sz="800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54158" y="4268020"/>
            <a:ext cx="1822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STEP15.S0BRG Clock Output Control</a:t>
            </a:r>
            <a:endParaRPr lang="zh-TW" altLang="en-US" sz="800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54158" y="4483464"/>
            <a:ext cx="1429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STEP16.S0BRG Operation</a:t>
            </a:r>
            <a:endParaRPr lang="zh-TW" altLang="en-US" sz="800" dirty="0"/>
          </a:p>
        </p:txBody>
      </p:sp>
      <p:cxnSp>
        <p:nvCxnSpPr>
          <p:cNvPr id="73" name="直線單箭頭接點 72"/>
          <p:cNvCxnSpPr/>
          <p:nvPr/>
        </p:nvCxnSpPr>
        <p:spPr>
          <a:xfrm flipH="1">
            <a:off x="6260864" y="3471335"/>
            <a:ext cx="48711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>
            <a:off x="7376445" y="3641137"/>
            <a:ext cx="9692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 flipH="1">
            <a:off x="6260863" y="3775789"/>
            <a:ext cx="47410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單箭頭接點 61"/>
          <p:cNvCxnSpPr/>
          <p:nvPr/>
        </p:nvCxnSpPr>
        <p:spPr>
          <a:xfrm flipH="1">
            <a:off x="7112729" y="3934066"/>
            <a:ext cx="9431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單箭頭接點 68"/>
          <p:cNvCxnSpPr/>
          <p:nvPr/>
        </p:nvCxnSpPr>
        <p:spPr>
          <a:xfrm flipH="1">
            <a:off x="6960075" y="4073001"/>
            <a:ext cx="9431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7377374" y="1578028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2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8345697" y="190229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4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79" name="文字方塊 78"/>
          <p:cNvSpPr txBox="1"/>
          <p:nvPr/>
        </p:nvSpPr>
        <p:spPr>
          <a:xfrm>
            <a:off x="6778344" y="262095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/>
              <a:t>7</a:t>
            </a:r>
            <a:r>
              <a:rPr lang="en-US" altLang="zh-TW" sz="800" dirty="0" smtClean="0"/>
              <a:t>.</a:t>
            </a:r>
            <a:endParaRPr lang="zh-TW" altLang="en-US" sz="800" dirty="0"/>
          </a:p>
        </p:txBody>
      </p:sp>
      <p:sp>
        <p:nvSpPr>
          <p:cNvPr id="82" name="文字方塊 81"/>
          <p:cNvSpPr txBox="1"/>
          <p:nvPr/>
        </p:nvSpPr>
        <p:spPr>
          <a:xfrm>
            <a:off x="7961546" y="324716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11.</a:t>
            </a:r>
            <a:endParaRPr lang="zh-TW" altLang="en-US" sz="800" dirty="0"/>
          </a:p>
        </p:txBody>
      </p:sp>
      <p:sp>
        <p:nvSpPr>
          <p:cNvPr id="84" name="文字方塊 83"/>
          <p:cNvSpPr txBox="1"/>
          <p:nvPr/>
        </p:nvSpPr>
        <p:spPr>
          <a:xfrm>
            <a:off x="6754376" y="3382877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12.</a:t>
            </a:r>
            <a:endParaRPr lang="zh-TW" altLang="en-US" sz="800" dirty="0"/>
          </a:p>
        </p:txBody>
      </p:sp>
      <p:sp>
        <p:nvSpPr>
          <p:cNvPr id="85" name="文字方塊 84"/>
          <p:cNvSpPr txBox="1"/>
          <p:nvPr/>
        </p:nvSpPr>
        <p:spPr>
          <a:xfrm>
            <a:off x="8333417" y="3560345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13.</a:t>
            </a:r>
            <a:endParaRPr lang="zh-TW" altLang="en-US" sz="800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6747975" y="368998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14.</a:t>
            </a:r>
            <a:endParaRPr lang="zh-TW" altLang="en-US" sz="800" dirty="0"/>
          </a:p>
        </p:txBody>
      </p:sp>
      <p:sp>
        <p:nvSpPr>
          <p:cNvPr id="92" name="文字方塊 91"/>
          <p:cNvSpPr txBox="1"/>
          <p:nvPr/>
        </p:nvSpPr>
        <p:spPr>
          <a:xfrm>
            <a:off x="8069693" y="3853274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15.</a:t>
            </a:r>
            <a:endParaRPr lang="zh-TW" altLang="en-US" sz="8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7903267" y="3992209"/>
            <a:ext cx="397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/>
              <a:t>16.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46146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10263</TotalTime>
  <Words>1432</Words>
  <Application>Microsoft Office PowerPoint</Application>
  <PresentationFormat>A4 紙張 (210x297 公釐)</PresentationFormat>
  <Paragraphs>596</Paragraphs>
  <Slides>23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23</vt:i4>
      </vt:variant>
    </vt:vector>
  </HeadingPairs>
  <TitlesOfParts>
    <vt:vector size="38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0 Wizard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563</cp:revision>
  <dcterms:created xsi:type="dcterms:W3CDTF">2018-01-02T00:59:05Z</dcterms:created>
  <dcterms:modified xsi:type="dcterms:W3CDTF">2023-09-14T07:15:10Z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