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4077" r:id="rId2"/>
    <p:sldMasterId id="2147484089" r:id="rId3"/>
    <p:sldMasterId id="2147484101" r:id="rId4"/>
    <p:sldMasterId id="2147484113" r:id="rId5"/>
    <p:sldMasterId id="2147484125" r:id="rId6"/>
  </p:sldMasterIdLst>
  <p:notesMasterIdLst>
    <p:notesMasterId r:id="rId18"/>
  </p:notesMasterIdLst>
  <p:handoutMasterIdLst>
    <p:handoutMasterId r:id="rId19"/>
  </p:handoutMasterIdLst>
  <p:sldIdLst>
    <p:sldId id="429" r:id="rId7"/>
    <p:sldId id="433" r:id="rId8"/>
    <p:sldId id="425" r:id="rId9"/>
    <p:sldId id="434" r:id="rId10"/>
    <p:sldId id="435" r:id="rId11"/>
    <p:sldId id="442" r:id="rId12"/>
    <p:sldId id="439" r:id="rId13"/>
    <p:sldId id="440" r:id="rId14"/>
    <p:sldId id="441" r:id="rId15"/>
    <p:sldId id="424" r:id="rId16"/>
    <p:sldId id="299" r:id="rId17"/>
  </p:sldIdLst>
  <p:sldSz cx="9906000" cy="6858000" type="A4"/>
  <p:notesSz cx="6858000" cy="9144000"/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5472" userDrawn="1">
          <p15:clr>
            <a:srgbClr val="A4A3A4"/>
          </p15:clr>
        </p15:guide>
        <p15:guide id="4" orient="horz" pos="4128" userDrawn="1">
          <p15:clr>
            <a:srgbClr val="A4A3A4"/>
          </p15:clr>
        </p15:guide>
        <p15:guide id="5" pos="3120">
          <p15:clr>
            <a:srgbClr val="A4A3A4"/>
          </p15:clr>
        </p15:guide>
        <p15:guide id="6" pos="592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0066FF"/>
    <a:srgbClr val="455F51"/>
    <a:srgbClr val="3333FF"/>
    <a:srgbClr val="CC00FF"/>
    <a:srgbClr val="009900"/>
    <a:srgbClr val="CC3300"/>
    <a:srgbClr val="660033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8D230F3-CF80-4859-8CE7-A43EE81993B5}" styleName="淺色樣式 1 - 輔色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淺色樣式 1 - 輔色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DCAF9ED-07DC-4A11-8D7F-57B35C25682E}" styleName="中等深淺樣式 1 - 輔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E3FDE45-AF77-4B5C-9715-49D594BDF05E}" styleName="淺色樣式 1 - 輔色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淺色樣式 1 - 輔色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70" autoAdjust="0"/>
    <p:restoredTop sz="89911" autoAdjust="0"/>
  </p:normalViewPr>
  <p:slideViewPr>
    <p:cSldViewPr snapToGrid="0">
      <p:cViewPr varScale="1">
        <p:scale>
          <a:sx n="115" d="100"/>
          <a:sy n="115" d="100"/>
        </p:scale>
        <p:origin x="1554" y="108"/>
      </p:cViewPr>
      <p:guideLst>
        <p:guide orient="horz" pos="2160"/>
        <p:guide pos="2880"/>
        <p:guide pos="5472"/>
        <p:guide orient="horz" pos="4128"/>
        <p:guide pos="3120"/>
        <p:guide pos="592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-382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預留位置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預留位置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fld id="{D0C4C14F-43CD-4879-AB35-BA575AD53511}" type="datetime2">
              <a:rPr lang="zh-TW" altLang="en-US" smtClean="0"/>
              <a:t>2023年9月14日</a:t>
            </a:fld>
            <a:endParaRPr lang="zh-TW" altLang="en-US" dirty="0"/>
          </a:p>
        </p:txBody>
      </p:sp>
      <p:sp>
        <p:nvSpPr>
          <p:cNvPr id="4" name="頁尾預留位置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投影片編號預留位置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fld id="{5F9362FF-FD63-4997-A89D-79D54D5DC4C6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59222201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預留位置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預留位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fld id="{4BFC8232-ABE9-4B0C-B9AC-17668E2D13AE}" type="datetime2">
              <a:rPr lang="zh-TW" altLang="en-US" smtClean="0"/>
              <a:t>2023年9月14日</a:t>
            </a:fld>
            <a:endParaRPr lang="zh-TW" altLang="en-US" dirty="0"/>
          </a:p>
        </p:txBody>
      </p:sp>
      <p:sp>
        <p:nvSpPr>
          <p:cNvPr id="4" name="投影片影像預留位置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TW" altLang="en-US" noProof="0" dirty="0"/>
          </a:p>
        </p:txBody>
      </p:sp>
      <p:sp>
        <p:nvSpPr>
          <p:cNvPr id="5" name="備忘稿預留位置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noProof="0" dirty="0"/>
              <a:t>按一下以編輯母片文字樣式</a:t>
            </a:r>
          </a:p>
          <a:p>
            <a:pPr lvl="1"/>
            <a:r>
              <a:rPr lang="zh-TW" altLang="en-US" noProof="0" dirty="0"/>
              <a:t>第二層</a:t>
            </a:r>
          </a:p>
          <a:p>
            <a:pPr lvl="2"/>
            <a:r>
              <a:rPr lang="zh-TW" altLang="en-US" noProof="0" dirty="0"/>
              <a:t>第三層</a:t>
            </a:r>
          </a:p>
          <a:p>
            <a:pPr lvl="3"/>
            <a:r>
              <a:rPr lang="zh-TW" altLang="en-US" noProof="0" dirty="0"/>
              <a:t>第四層</a:t>
            </a:r>
          </a:p>
          <a:p>
            <a:pPr lvl="4"/>
            <a:r>
              <a:rPr lang="zh-TW" altLang="en-US" noProof="0" dirty="0"/>
              <a:t>第五層</a:t>
            </a:r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fld id="{B57DE9F2-C7F9-4757-B153-A4178D86FEA9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70243918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icrosoft JhengHei UI" panose="020B0604030504040204" pitchFamily="34" charset="-120"/>
        <a:ea typeface="Microsoft JhengHei UI" panose="020B0604030504040204" pitchFamily="34" charset="-12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icrosoft JhengHei UI" panose="020B0604030504040204" pitchFamily="34" charset="-120"/>
        <a:ea typeface="Microsoft JhengHei UI" panose="020B0604030504040204" pitchFamily="34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icrosoft JhengHei UI" panose="020B0604030504040204" pitchFamily="34" charset="-120"/>
        <a:ea typeface="Microsoft JhengHei UI" panose="020B0604030504040204" pitchFamily="34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icrosoft JhengHei UI" panose="020B0604030504040204" pitchFamily="34" charset="-120"/>
        <a:ea typeface="Microsoft JhengHei UI" panose="020B0604030504040204" pitchFamily="34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icrosoft JhengHei UI" panose="020B0604030504040204" pitchFamily="34" charset="-120"/>
        <a:ea typeface="Microsoft JhengHei UI" panose="020B0604030504040204" pitchFamily="34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投影片圖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200150" y="1143000"/>
            <a:ext cx="44577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備忘稿版面配置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50181" name="投影片編號版面配置區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  <a:lvl2pPr marL="742950" indent="-28575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2pPr>
            <a:lvl3pPr marL="11430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3pPr>
            <a:lvl4pPr marL="16002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4pPr>
            <a:lvl5pPr marL="20574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6ECE51F-A2F6-4A04-9EE4-D488FA8700B4}" type="slidenum">
              <a:rPr lang="zh-TW" altLang="en-US" sz="1300" smtClean="0">
                <a:latin typeface="Times New Roman" panose="02020603050405020304" pitchFamily="18" charset="0"/>
                <a:ea typeface="新細明體" panose="02020500000000000000" pitchFamily="18" charset="-12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altLang="zh-TW" sz="1300"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  <p:sp>
        <p:nvSpPr>
          <p:cNvPr id="4" name="頁首版面配置區 3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39965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圓角矩形 3"/>
          <p:cNvSpPr/>
          <p:nvPr/>
        </p:nvSpPr>
        <p:spPr bwMode="white">
          <a:xfrm>
            <a:off x="7990582" y="4060827"/>
            <a:ext cx="173355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6" name="Line 118"/>
          <p:cNvSpPr>
            <a:spLocks noChangeShapeType="1"/>
          </p:cNvSpPr>
          <p:nvPr userDrawn="1"/>
        </p:nvSpPr>
        <p:spPr bwMode="auto">
          <a:xfrm>
            <a:off x="337940" y="6421438"/>
            <a:ext cx="918884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488" tIns="44450" rIns="90488" bIns="44450" anchor="ctr"/>
          <a:lstStyle/>
          <a:p>
            <a:endParaRPr lang="zh-TW" altLang="en-US"/>
          </a:p>
        </p:txBody>
      </p:sp>
      <p:sp>
        <p:nvSpPr>
          <p:cNvPr id="7" name="Line 117"/>
          <p:cNvSpPr>
            <a:spLocks noChangeShapeType="1"/>
          </p:cNvSpPr>
          <p:nvPr userDrawn="1"/>
        </p:nvSpPr>
        <p:spPr bwMode="auto">
          <a:xfrm>
            <a:off x="341810" y="6343650"/>
            <a:ext cx="9188847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488" tIns="44450" rIns="90488" bIns="44450" anchor="ctr"/>
          <a:lstStyle/>
          <a:p>
            <a:endParaRPr lang="zh-TW" altLang="en-US"/>
          </a:p>
        </p:txBody>
      </p:sp>
      <p:sp>
        <p:nvSpPr>
          <p:cNvPr id="10" name="Rectangle 122"/>
          <p:cNvSpPr>
            <a:spLocks noChangeArrowheads="1"/>
          </p:cNvSpPr>
          <p:nvPr userDrawn="1"/>
        </p:nvSpPr>
        <p:spPr bwMode="auto">
          <a:xfrm rot="5400000" flipV="1">
            <a:off x="4909245" y="1981895"/>
            <a:ext cx="157162" cy="9341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itchFamily="2" charset="2"/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itchFamily="2" charset="2"/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itchFamily="2" charset="2"/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itchFamily="2" charset="2"/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TW" sz="1000" dirty="0">
                <a:latin typeface="Arial" charset="0"/>
              </a:rPr>
              <a:t>Megawin Technology Co., Ltd.                                                                                                                                                                                  </a:t>
            </a:r>
            <a:endParaRPr kumimoji="0" lang="en-US" altLang="zh-TW" sz="1000" b="0" dirty="0">
              <a:latin typeface="Arial" charset="0"/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TW" sz="1000" b="0" dirty="0">
                <a:latin typeface="Arial" charset="0"/>
              </a:rPr>
              <a:t>All rights</a:t>
            </a:r>
            <a:r>
              <a:rPr kumimoji="0" lang="zh-TW" altLang="en-US" sz="1000" b="0" dirty="0">
                <a:latin typeface="Arial" charset="0"/>
              </a:rPr>
              <a:t> </a:t>
            </a:r>
            <a:r>
              <a:rPr kumimoji="0" lang="en-US" altLang="zh-TW" sz="1000" b="0" dirty="0">
                <a:latin typeface="Arial" charset="0"/>
              </a:rPr>
              <a:t>are reserved.                                                                                                                                                                                                   </a:t>
            </a:r>
          </a:p>
        </p:txBody>
      </p:sp>
      <p:sp>
        <p:nvSpPr>
          <p:cNvPr id="8" name="標題 7"/>
          <p:cNvSpPr>
            <a:spLocks noGrp="1"/>
          </p:cNvSpPr>
          <p:nvPr>
            <p:ph type="ctrTitle"/>
          </p:nvPr>
        </p:nvSpPr>
        <p:spPr>
          <a:xfrm>
            <a:off x="495300" y="2389011"/>
            <a:ext cx="9163050" cy="1470025"/>
          </a:xfrm>
        </p:spPr>
        <p:txBody>
          <a:bodyPr rtlCol="0"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495300" y="3899938"/>
            <a:ext cx="5365750" cy="1752600"/>
          </a:xfrm>
        </p:spPr>
        <p:txBody>
          <a:bodyPr rtlCol="0"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TW" altLang="en-US"/>
              <a:t>按一下以編輯母片副標題樣式</a:t>
            </a:r>
            <a:endParaRPr lang="zh-TW" altLang="en-US" dirty="0"/>
          </a:p>
        </p:txBody>
      </p:sp>
      <p:sp>
        <p:nvSpPr>
          <p:cNvPr id="11" name="Rectangle 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151266" y="4321175"/>
            <a:ext cx="1676797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kumimoji="0" sz="1800" b="1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zh-TW"/>
          </a:p>
        </p:txBody>
      </p:sp>
      <p:pic>
        <p:nvPicPr>
          <p:cNvPr id="2" name="圖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51" y="223280"/>
            <a:ext cx="1794628" cy="497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15893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 b="1"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直排文字預留位置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4" name="頁尾預留位置 4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日期預留位置 3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CE1209A-8BD6-4EB9-ADF8-07906D43101C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62222090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346950" y="1143000"/>
            <a:ext cx="2063750" cy="5448300"/>
          </a:xfrm>
        </p:spPr>
        <p:txBody>
          <a:bodyPr vert="eaVert" rtlCol="0"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直排文字預留位置 2"/>
          <p:cNvSpPr>
            <a:spLocks noGrp="1"/>
          </p:cNvSpPr>
          <p:nvPr>
            <p:ph type="body" orient="vert" idx="1"/>
          </p:nvPr>
        </p:nvSpPr>
        <p:spPr>
          <a:xfrm>
            <a:off x="495300" y="1143000"/>
            <a:ext cx="6769100" cy="5448300"/>
          </a:xfrm>
        </p:spPr>
        <p:txBody>
          <a:bodyPr vert="eaVert" rtlCol="0"/>
          <a:lstStyle>
            <a:lvl5pPr>
              <a:defRPr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4" name="頁尾預留位置 4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日期預留位置 3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521975B9-0C8D-41AD-9563-BC2C0F191B28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54038394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114506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05685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02621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302225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48143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194875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886929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73298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預留位置 2"/>
          <p:cNvSpPr>
            <a:spLocks noGrp="1"/>
          </p:cNvSpPr>
          <p:nvPr>
            <p:ph idx="1"/>
          </p:nvPr>
        </p:nvSpPr>
        <p:spPr>
          <a:xfrm>
            <a:off x="495300" y="2249424"/>
            <a:ext cx="8915400" cy="3979254"/>
          </a:xfrm>
        </p:spPr>
        <p:txBody>
          <a:bodyPr rtlCol="0"/>
          <a:lstStyle>
            <a:lvl1pPr>
              <a:defRPr/>
            </a:lvl1pPr>
            <a:lvl5pPr>
              <a:defRPr/>
            </a:lvl5pPr>
            <a:lvl6pPr>
              <a:defRPr/>
            </a:lvl6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8" name="標題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</p:spTree>
    <p:extLst>
      <p:ext uri="{BB962C8B-B14F-4D97-AF65-F5344CB8AC3E}">
        <p14:creationId xmlns:p14="http://schemas.microsoft.com/office/powerpoint/2010/main" val="748646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097261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69452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945443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134797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837452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867496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135872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601524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11407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6136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82506" y="1968324"/>
            <a:ext cx="8420100" cy="1362075"/>
          </a:xfrm>
        </p:spPr>
        <p:txBody>
          <a:bodyPr rtlCol="0"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782506" y="3367088"/>
            <a:ext cx="8420100" cy="1509712"/>
          </a:xfrm>
        </p:spPr>
        <p:txBody>
          <a:bodyPr rtlCol="0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頁尾預留位置 4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日期預留位置 3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427857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A5320F9B-3E7F-46CB-BE03-4220FAD9667C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6518690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6669653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584597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0267630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327561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092114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5037223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2232092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37748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7769850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33648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內容預留位置 2"/>
          <p:cNvSpPr>
            <a:spLocks noGrp="1"/>
          </p:cNvSpPr>
          <p:nvPr>
            <p:ph sz="half" idx="1"/>
          </p:nvPr>
        </p:nvSpPr>
        <p:spPr>
          <a:xfrm>
            <a:off x="495300" y="2249426"/>
            <a:ext cx="4375150" cy="4000768"/>
          </a:xfrm>
        </p:spPr>
        <p:txBody>
          <a:bodyPr rtlCol="0"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4" name="內容預留位置 3"/>
          <p:cNvSpPr>
            <a:spLocks noGrp="1"/>
          </p:cNvSpPr>
          <p:nvPr>
            <p:ph sz="half" idx="2"/>
          </p:nvPr>
        </p:nvSpPr>
        <p:spPr>
          <a:xfrm>
            <a:off x="5035550" y="2249427"/>
            <a:ext cx="4375150" cy="4000769"/>
          </a:xfrm>
        </p:spPr>
        <p:txBody>
          <a:bodyPr rtlCol="0"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5" name="頁尾預留位置 5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6" name="日期預留位置 4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3BED1E58-E2AA-4BA1-9FFD-97C6DC496A8F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9324269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866227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7451071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8624482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4496769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8196458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758896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815575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2104040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5044577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83451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12750" y="1143000"/>
            <a:ext cx="9080500" cy="1069848"/>
          </a:xfrm>
        </p:spPr>
        <p:txBody>
          <a:bodyPr rtlCol="0"/>
          <a:lstStyle>
            <a:lvl1pPr>
              <a:defRPr sz="4000" b="0" i="0" cap="none" baseline="0"/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412750" y="2244970"/>
            <a:ext cx="4378452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rtlCol="0"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內容預留位置 4"/>
          <p:cNvSpPr>
            <a:spLocks noGrp="1"/>
          </p:cNvSpPr>
          <p:nvPr>
            <p:ph sz="quarter" idx="2"/>
          </p:nvPr>
        </p:nvSpPr>
        <p:spPr>
          <a:xfrm>
            <a:off x="412750" y="2708519"/>
            <a:ext cx="4378452" cy="3541674"/>
          </a:xfrm>
        </p:spPr>
        <p:txBody>
          <a:bodyPr rtlCol="0"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4" name="文字預留位置 3"/>
          <p:cNvSpPr>
            <a:spLocks noGrp="1"/>
          </p:cNvSpPr>
          <p:nvPr>
            <p:ph type="body" sz="half" idx="3"/>
          </p:nvPr>
        </p:nvSpPr>
        <p:spPr>
          <a:xfrm>
            <a:off x="5114662" y="2244970"/>
            <a:ext cx="4378590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rtlCol="0"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預留位置 5"/>
          <p:cNvSpPr>
            <a:spLocks noGrp="1"/>
          </p:cNvSpPr>
          <p:nvPr>
            <p:ph sz="quarter" idx="4"/>
          </p:nvPr>
        </p:nvSpPr>
        <p:spPr>
          <a:xfrm>
            <a:off x="5111497" y="2708519"/>
            <a:ext cx="4378590" cy="3541674"/>
          </a:xfrm>
        </p:spPr>
        <p:txBody>
          <a:bodyPr rtlCol="0"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7" name="頁尾預留位置 27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8" name="日期預留位置 25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9" name="投影片編號預留位置 26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FD76559D-2EFB-41FD-A30E-0FC294472F90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5635699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1917430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884941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3269636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0182972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533111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714001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651522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706053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2656583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4020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5300" y="1143000"/>
            <a:ext cx="8915400" cy="1069848"/>
          </a:xfrm>
        </p:spPr>
        <p:txBody>
          <a:bodyPr rtlCol="0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頁尾預留位置 3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日期預留位置 2"/>
          <p:cNvSpPr>
            <a:spLocks noGrp="1"/>
          </p:cNvSpPr>
          <p:nvPr>
            <p:ph type="dt" sz="half" idx="11"/>
          </p:nvPr>
        </p:nvSpPr>
        <p:spPr>
          <a:xfrm>
            <a:off x="713283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5" name="投影片編號預留位置 4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FA6CEE0-16D0-4230-B854-1ED460A3B19B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28947348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4791108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498653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8810846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5873392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2912554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1333307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48820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尾預留位置 2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預留位置 1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4" name="投影片編號預留位置 3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84DC613-B183-4ADB-AB90-5EA54162EF4B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620173354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799621" y="1101970"/>
            <a:ext cx="3665220" cy="877824"/>
          </a:xfrm>
        </p:spPr>
        <p:txBody>
          <a:bodyPr rtlCol="0" anchor="b"/>
          <a:lstStyle>
            <a:lvl1pPr algn="l">
              <a:buNone/>
              <a:defRPr sz="1800" b="1"/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4" name="內容預留位置 3"/>
          <p:cNvSpPr>
            <a:spLocks noGrp="1"/>
          </p:cNvSpPr>
          <p:nvPr>
            <p:ph sz="half" idx="1"/>
          </p:nvPr>
        </p:nvSpPr>
        <p:spPr>
          <a:xfrm>
            <a:off x="165100" y="776289"/>
            <a:ext cx="5527548" cy="5805083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3" name="文字預留位置 2"/>
          <p:cNvSpPr>
            <a:spLocks noGrp="1"/>
          </p:cNvSpPr>
          <p:nvPr>
            <p:ph type="body" idx="2"/>
          </p:nvPr>
        </p:nvSpPr>
        <p:spPr>
          <a:xfrm>
            <a:off x="5799621" y="2010729"/>
            <a:ext cx="3665220" cy="4580573"/>
          </a:xfrm>
        </p:spPr>
        <p:txBody>
          <a:bodyPr rtlCol="0"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頁尾預留位置 5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日期預留位置 4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63B29455-350E-4560-8750-B8ED189F4038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76315188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893805" y="1109162"/>
            <a:ext cx="635703" cy="4681637"/>
          </a:xfrm>
        </p:spPr>
        <p:txBody>
          <a:bodyPr vert="eaVert" lIns="45720" tIns="0" rIns="45720" rtlCol="0" anchor="t"/>
          <a:lstStyle>
            <a:lvl1pPr algn="ctr">
              <a:buNone/>
              <a:defRPr sz="2000" b="1"/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圖片預留位置 2" descr="要新增影像的空白預留位置。按一下預留位置，然後選取您要新增的影像"/>
          <p:cNvSpPr>
            <a:spLocks noGrp="1"/>
          </p:cNvSpPr>
          <p:nvPr>
            <p:ph type="pic" idx="1"/>
          </p:nvPr>
        </p:nvSpPr>
        <p:spPr>
          <a:xfrm>
            <a:off x="437310" y="1143000"/>
            <a:ext cx="4953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zh-TW" altLang="en-US" noProof="0"/>
              <a:t>按一下圖示以新增圖片</a:t>
            </a:r>
            <a:endParaRPr lang="zh-TW" altLang="en-US" noProof="0" dirty="0"/>
          </a:p>
        </p:txBody>
      </p:sp>
      <p:sp>
        <p:nvSpPr>
          <p:cNvPr id="4" name="文字預留位置 3"/>
          <p:cNvSpPr>
            <a:spLocks noGrp="1"/>
          </p:cNvSpPr>
          <p:nvPr>
            <p:ph type="body" sz="half" idx="2"/>
          </p:nvPr>
        </p:nvSpPr>
        <p:spPr>
          <a:xfrm>
            <a:off x="6595813" y="3274311"/>
            <a:ext cx="2806700" cy="2516489"/>
          </a:xfrm>
        </p:spPr>
        <p:txBody>
          <a:bodyPr lIns="0" tIns="0" rIns="45720" rtlCol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頁尾預留位置 5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日期預留位置 4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915EA07-BF11-4AB0-AA33-3FDAE6088973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945110560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圓角矩形 32"/>
          <p:cNvSpPr/>
          <p:nvPr/>
        </p:nvSpPr>
        <p:spPr bwMode="white">
          <a:xfrm>
            <a:off x="5858470" y="496889"/>
            <a:ext cx="3317479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 useBgFill="1">
        <p:nvSpPr>
          <p:cNvPr id="34" name="圓角矩形 33"/>
          <p:cNvSpPr/>
          <p:nvPr/>
        </p:nvSpPr>
        <p:spPr bwMode="white">
          <a:xfrm>
            <a:off x="7988003" y="588963"/>
            <a:ext cx="173355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5" name="矩形 34"/>
          <p:cNvSpPr/>
          <p:nvPr/>
        </p:nvSpPr>
        <p:spPr bwMode="invGray">
          <a:xfrm>
            <a:off x="9841509" y="-1588"/>
            <a:ext cx="63203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6" name="矩形 35"/>
          <p:cNvSpPr/>
          <p:nvPr/>
        </p:nvSpPr>
        <p:spPr bwMode="invGray">
          <a:xfrm>
            <a:off x="9797654" y="-1588"/>
            <a:ext cx="29667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7" name="矩形 36"/>
          <p:cNvSpPr/>
          <p:nvPr/>
        </p:nvSpPr>
        <p:spPr bwMode="invGray">
          <a:xfrm>
            <a:off x="9777017" y="-1588"/>
            <a:ext cx="10319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8" name="矩形 37"/>
          <p:cNvSpPr/>
          <p:nvPr/>
        </p:nvSpPr>
        <p:spPr bwMode="invGray">
          <a:xfrm>
            <a:off x="9722844" y="-1588"/>
            <a:ext cx="29667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9" name="矩形 38"/>
          <p:cNvSpPr/>
          <p:nvPr/>
        </p:nvSpPr>
        <p:spPr bwMode="invGray">
          <a:xfrm>
            <a:off x="9658351" y="0"/>
            <a:ext cx="5933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40" name="矩形 39"/>
          <p:cNvSpPr/>
          <p:nvPr/>
        </p:nvSpPr>
        <p:spPr bwMode="invGray">
          <a:xfrm>
            <a:off x="9613206" y="0"/>
            <a:ext cx="9029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1034" name="標題預留位置 21"/>
          <p:cNvSpPr>
            <a:spLocks noGrp="1"/>
          </p:cNvSpPr>
          <p:nvPr>
            <p:ph type="title"/>
          </p:nvPr>
        </p:nvSpPr>
        <p:spPr bwMode="auto">
          <a:xfrm>
            <a:off x="495300" y="1143000"/>
            <a:ext cx="8915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按一下以編輯母片標題樣式</a:t>
            </a:r>
          </a:p>
        </p:txBody>
      </p:sp>
      <p:sp>
        <p:nvSpPr>
          <p:cNvPr id="1035" name="文字預留位置 12"/>
          <p:cNvSpPr>
            <a:spLocks noGrp="1"/>
          </p:cNvSpPr>
          <p:nvPr>
            <p:ph type="body" idx="1"/>
          </p:nvPr>
        </p:nvSpPr>
        <p:spPr bwMode="auto">
          <a:xfrm>
            <a:off x="495300" y="2249488"/>
            <a:ext cx="8915400" cy="394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1037" name="Line 118"/>
          <p:cNvSpPr>
            <a:spLocks noChangeShapeType="1"/>
          </p:cNvSpPr>
          <p:nvPr userDrawn="1"/>
        </p:nvSpPr>
        <p:spPr bwMode="auto">
          <a:xfrm>
            <a:off x="337940" y="6421438"/>
            <a:ext cx="918884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488" tIns="44450" rIns="90488" bIns="44450" anchor="ctr"/>
          <a:lstStyle/>
          <a:p>
            <a:endParaRPr lang="zh-TW" altLang="en-US"/>
          </a:p>
        </p:txBody>
      </p:sp>
      <p:sp>
        <p:nvSpPr>
          <p:cNvPr id="1038" name="Line 117"/>
          <p:cNvSpPr>
            <a:spLocks noChangeShapeType="1"/>
          </p:cNvSpPr>
          <p:nvPr userDrawn="1"/>
        </p:nvSpPr>
        <p:spPr bwMode="auto">
          <a:xfrm>
            <a:off x="341810" y="6343650"/>
            <a:ext cx="9188847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488" tIns="44450" rIns="90488" bIns="44450" anchor="ctr"/>
          <a:lstStyle/>
          <a:p>
            <a:endParaRPr lang="zh-TW" altLang="en-US"/>
          </a:p>
        </p:txBody>
      </p:sp>
      <p:sp>
        <p:nvSpPr>
          <p:cNvPr id="16" name="Rectangle 122"/>
          <p:cNvSpPr>
            <a:spLocks noChangeArrowheads="1"/>
          </p:cNvSpPr>
          <p:nvPr userDrawn="1"/>
        </p:nvSpPr>
        <p:spPr bwMode="auto">
          <a:xfrm rot="5400000" flipV="1">
            <a:off x="4800601" y="2004816"/>
            <a:ext cx="242887" cy="9209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 eaLnBrk="0" hangingPunct="0"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anose="05000000000000000000" pitchFamily="2" charset="2"/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anose="05000000000000000000" pitchFamily="2" charset="2"/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anose="05000000000000000000" pitchFamily="2" charset="2"/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anose="05000000000000000000" pitchFamily="2" charset="2"/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kumimoji="0" lang="en-US" altLang="zh-TW" sz="1000" dirty="0" err="1" smtClean="0">
                <a:latin typeface="Arial" panose="020B0604020202020204" pitchFamily="34" charset="0"/>
              </a:rPr>
              <a:t>Megawin</a:t>
            </a:r>
            <a:r>
              <a:rPr kumimoji="0" lang="en-US" altLang="zh-TW" sz="1000" dirty="0" smtClean="0">
                <a:latin typeface="Arial" panose="020B0604020202020204" pitchFamily="34" charset="0"/>
              </a:rPr>
              <a:t> </a:t>
            </a:r>
            <a:r>
              <a:rPr kumimoji="0" lang="en-US" altLang="zh-TW" sz="1000" dirty="0">
                <a:latin typeface="Arial" panose="020B0604020202020204" pitchFamily="34" charset="0"/>
              </a:rPr>
              <a:t>Technology Co., Ltd.      </a:t>
            </a:r>
            <a:r>
              <a:rPr kumimoji="0" lang="en-US" altLang="zh-TW" sz="1000" dirty="0" smtClean="0">
                <a:latin typeface="Arial" panose="020B0604020202020204" pitchFamily="34" charset="0"/>
              </a:rPr>
              <a:t>                                                                                                                                                           </a:t>
            </a:r>
            <a:r>
              <a:rPr kumimoji="0" lang="en-US" altLang="zh-TW" sz="1000" b="0" dirty="0">
                <a:latin typeface="Arial" panose="020B0604020202020204" pitchFamily="34" charset="0"/>
              </a:rPr>
              <a:t>Page: </a:t>
            </a:r>
            <a:fld id="{F75B3684-CA03-472A-A2C9-BD792B9AD1BC}" type="slidenum">
              <a:rPr kumimoji="0" lang="en-US" altLang="zh-TW" sz="1000" b="0" smtClean="0">
                <a:latin typeface="Arial" panose="020B0604020202020204" pitchFamily="34" charset="0"/>
              </a:rPr>
              <a:pPr>
                <a:lnSpc>
                  <a:spcPct val="90000"/>
                </a:lnSpc>
                <a:defRPr/>
              </a:pPr>
              <a:t>‹#›</a:t>
            </a:fld>
            <a:endParaRPr kumimoji="0" lang="en-US" altLang="zh-TW" sz="1000" b="0" dirty="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kumimoji="0" lang="en-US" altLang="zh-TW" sz="1000" b="0" dirty="0">
                <a:latin typeface="Arial" panose="020B0604020202020204" pitchFamily="34" charset="0"/>
              </a:rPr>
              <a:t>All rights</a:t>
            </a:r>
            <a:r>
              <a:rPr kumimoji="0" lang="zh-TW" altLang="en-US" sz="1000" b="0" dirty="0">
                <a:latin typeface="Arial" panose="020B0604020202020204" pitchFamily="34" charset="0"/>
              </a:rPr>
              <a:t> </a:t>
            </a:r>
            <a:r>
              <a:rPr kumimoji="0" lang="en-US" altLang="zh-TW" sz="1000" b="0" dirty="0">
                <a:latin typeface="Arial" panose="020B0604020202020204" pitchFamily="34" charset="0"/>
              </a:rPr>
              <a:t>are reserved.                      </a:t>
            </a:r>
            <a:r>
              <a:rPr kumimoji="0" lang="en-US" altLang="zh-TW" sz="1000" b="0" dirty="0" smtClean="0">
                <a:latin typeface="Arial" panose="020B0604020202020204" pitchFamily="34" charset="0"/>
              </a:rPr>
              <a:t>                                                                                                                                                           </a:t>
            </a:r>
            <a:endParaRPr kumimoji="0" lang="en-US" altLang="zh-TW" sz="1000" b="0" dirty="0">
              <a:latin typeface="Arial" panose="020B0604020202020204" pitchFamily="34" charset="0"/>
            </a:endParaRPr>
          </a:p>
        </p:txBody>
      </p:sp>
      <p:pic>
        <p:nvPicPr>
          <p:cNvPr id="2" name="圖片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09" y="228428"/>
            <a:ext cx="1290387" cy="3573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67" r:id="rId1"/>
    <p:sldLayoutId id="2147484066" r:id="rId2"/>
    <p:sldLayoutId id="2147484068" r:id="rId3"/>
    <p:sldLayoutId id="2147484069" r:id="rId4"/>
    <p:sldLayoutId id="2147484070" r:id="rId5"/>
    <p:sldLayoutId id="2147484071" r:id="rId6"/>
    <p:sldLayoutId id="2147484072" r:id="rId7"/>
    <p:sldLayoutId id="2147484073" r:id="rId8"/>
    <p:sldLayoutId id="2147484074" r:id="rId9"/>
    <p:sldLayoutId id="2147484075" r:id="rId10"/>
    <p:sldLayoutId id="2147484076" r:id="rId11"/>
  </p:sldLayoutIdLst>
  <p:transition spd="med">
    <p:fade/>
  </p:transition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 i="1" kern="1200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297D53"/>
        </a:buClr>
        <a:buFont typeface="Georgia" panose="02040502050405020303" pitchFamily="18" charset="0"/>
        <a:buChar char="•"/>
        <a:defRPr sz="2800" kern="1200">
          <a:solidFill>
            <a:schemeClr val="tx2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rgbClr val="4A7C29"/>
        </a:buClr>
        <a:buFont typeface="Georgia" panose="02040502050405020303" pitchFamily="18" charset="0"/>
        <a:buChar char="▫"/>
        <a:defRPr sz="2600" kern="1200">
          <a:solidFill>
            <a:schemeClr val="tx2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rgbClr val="4D671B"/>
        </a:buClr>
        <a:buFont typeface="Wingdings 2" panose="05020102010507070707" pitchFamily="18" charset="2"/>
        <a:buChar char=""/>
        <a:defRPr sz="2400" kern="1200">
          <a:solidFill>
            <a:schemeClr val="tx2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rgbClr val="4D671B"/>
        </a:buClr>
        <a:buFont typeface="Wingdings 2" panose="05020102010507070707" pitchFamily="18" charset="2"/>
        <a:buChar char=""/>
        <a:defRPr sz="2200" kern="1200">
          <a:solidFill>
            <a:schemeClr val="tx2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4D671B"/>
        </a:buClr>
        <a:buFont typeface="Wingdings 2" panose="05020102010507070707" pitchFamily="18" charset="2"/>
        <a:buChar char=""/>
        <a:defRPr sz="2000" kern="1200">
          <a:solidFill>
            <a:schemeClr val="tx2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500" kern="1200">
          <a:solidFill>
            <a:schemeClr val="tx2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7431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8" r:id="rId1"/>
    <p:sldLayoutId id="2147484079" r:id="rId2"/>
    <p:sldLayoutId id="2147484080" r:id="rId3"/>
    <p:sldLayoutId id="2147484081" r:id="rId4"/>
    <p:sldLayoutId id="2147484082" r:id="rId5"/>
    <p:sldLayoutId id="2147484083" r:id="rId6"/>
    <p:sldLayoutId id="2147484084" r:id="rId7"/>
    <p:sldLayoutId id="2147484085" r:id="rId8"/>
    <p:sldLayoutId id="2147484086" r:id="rId9"/>
    <p:sldLayoutId id="2147484087" r:id="rId10"/>
    <p:sldLayoutId id="2147484088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81463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0" r:id="rId1"/>
    <p:sldLayoutId id="2147484091" r:id="rId2"/>
    <p:sldLayoutId id="2147484092" r:id="rId3"/>
    <p:sldLayoutId id="2147484093" r:id="rId4"/>
    <p:sldLayoutId id="2147484094" r:id="rId5"/>
    <p:sldLayoutId id="2147484095" r:id="rId6"/>
    <p:sldLayoutId id="2147484096" r:id="rId7"/>
    <p:sldLayoutId id="2147484097" r:id="rId8"/>
    <p:sldLayoutId id="2147484098" r:id="rId9"/>
    <p:sldLayoutId id="2147484099" r:id="rId10"/>
    <p:sldLayoutId id="2147484100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19893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2" r:id="rId1"/>
    <p:sldLayoutId id="2147484103" r:id="rId2"/>
    <p:sldLayoutId id="2147484104" r:id="rId3"/>
    <p:sldLayoutId id="2147484105" r:id="rId4"/>
    <p:sldLayoutId id="2147484106" r:id="rId5"/>
    <p:sldLayoutId id="2147484107" r:id="rId6"/>
    <p:sldLayoutId id="2147484108" r:id="rId7"/>
    <p:sldLayoutId id="2147484109" r:id="rId8"/>
    <p:sldLayoutId id="2147484110" r:id="rId9"/>
    <p:sldLayoutId id="2147484111" r:id="rId10"/>
    <p:sldLayoutId id="2147484112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48499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4" r:id="rId1"/>
    <p:sldLayoutId id="2147484115" r:id="rId2"/>
    <p:sldLayoutId id="2147484116" r:id="rId3"/>
    <p:sldLayoutId id="2147484117" r:id="rId4"/>
    <p:sldLayoutId id="2147484118" r:id="rId5"/>
    <p:sldLayoutId id="2147484119" r:id="rId6"/>
    <p:sldLayoutId id="2147484120" r:id="rId7"/>
    <p:sldLayoutId id="2147484121" r:id="rId8"/>
    <p:sldLayoutId id="2147484122" r:id="rId9"/>
    <p:sldLayoutId id="2147484123" r:id="rId10"/>
    <p:sldLayoutId id="2147484124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02085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6" r:id="rId1"/>
    <p:sldLayoutId id="2147484127" r:id="rId2"/>
    <p:sldLayoutId id="2147484128" r:id="rId3"/>
    <p:sldLayoutId id="2147484129" r:id="rId4"/>
    <p:sldLayoutId id="2147484130" r:id="rId5"/>
    <p:sldLayoutId id="2147484131" r:id="rId6"/>
    <p:sldLayoutId id="2147484132" r:id="rId7"/>
    <p:sldLayoutId id="2147484133" r:id="rId8"/>
    <p:sldLayoutId id="2147484134" r:id="rId9"/>
    <p:sldLayoutId id="2147484135" r:id="rId10"/>
    <p:sldLayoutId id="2147484136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85750" y="1228745"/>
            <a:ext cx="9315450" cy="423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5400" dirty="0" smtClean="0">
                <a:latin typeface="Arial" pitchFamily="34" charset="0"/>
                <a:ea typeface="新細明體"/>
                <a:cs typeface="Arial" pitchFamily="34" charset="0"/>
              </a:rPr>
              <a:t>MGEQ1C064</a:t>
            </a:r>
            <a:r>
              <a:rPr lang="en-US" altLang="zh-TW" sz="5400" dirty="0">
                <a:latin typeface="Arial" pitchFamily="34" charset="0"/>
                <a:ea typeface="新細明體"/>
                <a:cs typeface="Arial" pitchFamily="34" charset="0"/>
              </a:rPr>
              <a:t/>
            </a:r>
            <a:br>
              <a:rPr lang="en-US" altLang="zh-TW" sz="5400" dirty="0">
                <a:latin typeface="Arial" pitchFamily="34" charset="0"/>
                <a:ea typeface="新細明體"/>
                <a:cs typeface="Arial" pitchFamily="34" charset="0"/>
              </a:rPr>
            </a:br>
            <a:r>
              <a:rPr lang="en-US" altLang="zh-TW" sz="5400" dirty="0" smtClean="0">
                <a:latin typeface="Arial" pitchFamily="34" charset="0"/>
                <a:ea typeface="新細明體"/>
                <a:cs typeface="Arial" pitchFamily="34" charset="0"/>
              </a:rPr>
              <a:t>Wizard </a:t>
            </a:r>
            <a:r>
              <a:rPr lang="en-US" altLang="zh-TW" sz="5400" dirty="0">
                <a:latin typeface="Arial" pitchFamily="34" charset="0"/>
                <a:ea typeface="新細明體"/>
                <a:cs typeface="Arial" pitchFamily="34" charset="0"/>
              </a:rPr>
              <a:t>User Guide</a:t>
            </a:r>
            <a:br>
              <a:rPr lang="en-US" altLang="zh-TW" sz="5400" dirty="0">
                <a:latin typeface="Arial" pitchFamily="34" charset="0"/>
                <a:ea typeface="新細明體"/>
                <a:cs typeface="Arial" pitchFamily="34" charset="0"/>
              </a:rPr>
            </a:br>
            <a:r>
              <a:rPr lang="en-US" altLang="zh-TW" sz="3200" dirty="0">
                <a:latin typeface="Arial" pitchFamily="34" charset="0"/>
                <a:ea typeface="新細明體"/>
                <a:cs typeface="Arial" pitchFamily="34" charset="0"/>
              </a:rPr>
              <a:t/>
            </a:r>
            <a:br>
              <a:rPr lang="en-US" altLang="zh-TW" sz="3200" dirty="0">
                <a:latin typeface="Arial" pitchFamily="34" charset="0"/>
                <a:ea typeface="新細明體"/>
                <a:cs typeface="Arial" pitchFamily="34" charset="0"/>
              </a:rPr>
            </a:br>
            <a:r>
              <a:rPr lang="en-US" altLang="zh-TW" sz="3600" dirty="0">
                <a:latin typeface="Arial" pitchFamily="34" charset="0"/>
                <a:ea typeface="新細明體"/>
                <a:cs typeface="Arial" pitchFamily="34" charset="0"/>
              </a:rPr>
              <a:t>Serial Port </a:t>
            </a:r>
            <a:r>
              <a:rPr lang="en-US" altLang="zh-TW" sz="3600" dirty="0" smtClean="0">
                <a:latin typeface="Arial" pitchFamily="34" charset="0"/>
                <a:ea typeface="新細明體"/>
                <a:cs typeface="Arial" pitchFamily="34" charset="0"/>
              </a:rPr>
              <a:t>3 </a:t>
            </a:r>
            <a:r>
              <a:rPr lang="en-US" altLang="zh-TW" sz="3600" dirty="0">
                <a:latin typeface="Arial" pitchFamily="34" charset="0"/>
                <a:ea typeface="新細明體"/>
                <a:cs typeface="Arial" pitchFamily="34" charset="0"/>
              </a:rPr>
              <a:t>(</a:t>
            </a:r>
            <a:r>
              <a:rPr lang="en-US" altLang="zh-TW" sz="3600" dirty="0" smtClean="0">
                <a:latin typeface="Arial" pitchFamily="34" charset="0"/>
                <a:ea typeface="新細明體"/>
                <a:cs typeface="Arial" pitchFamily="34" charset="0"/>
              </a:rPr>
              <a:t>UART3)</a:t>
            </a:r>
            <a:r>
              <a:rPr lang="en-US" altLang="zh-TW" sz="3600" dirty="0">
                <a:latin typeface="Arial" pitchFamily="34" charset="0"/>
                <a:ea typeface="新細明體"/>
                <a:cs typeface="Arial" pitchFamily="34" charset="0"/>
              </a:rPr>
              <a:t/>
            </a:r>
            <a:br>
              <a:rPr lang="en-US" altLang="zh-TW" sz="3600" dirty="0">
                <a:latin typeface="Arial" pitchFamily="34" charset="0"/>
                <a:ea typeface="新細明體"/>
                <a:cs typeface="Arial" pitchFamily="34" charset="0"/>
              </a:rPr>
            </a:br>
            <a:r>
              <a:rPr lang="en-US" altLang="zh-TW" dirty="0">
                <a:latin typeface="Arial" pitchFamily="34" charset="0"/>
                <a:ea typeface="新細明體"/>
                <a:cs typeface="Arial" pitchFamily="34" charset="0"/>
              </a:rPr>
              <a:t/>
            </a:r>
            <a:br>
              <a:rPr lang="en-US" altLang="zh-TW" dirty="0">
                <a:latin typeface="Arial" pitchFamily="34" charset="0"/>
                <a:ea typeface="新細明體"/>
                <a:cs typeface="Arial" pitchFamily="34" charset="0"/>
              </a:rPr>
            </a:br>
            <a:r>
              <a:rPr lang="en-US" altLang="zh-TW" sz="2500" dirty="0" smtClean="0">
                <a:latin typeface="Arial" pitchFamily="34" charset="0"/>
                <a:ea typeface="新細明體"/>
                <a:cs typeface="Arial" pitchFamily="34" charset="0"/>
              </a:rPr>
              <a:t>MGEQ1C064_210_UART3_Wizard.c</a:t>
            </a:r>
            <a:endParaRPr lang="en-US" altLang="zh-TW" sz="2500" dirty="0" smtClean="0">
              <a:latin typeface="Arial" pitchFamily="34" charset="0"/>
              <a:ea typeface="新細明體"/>
              <a:cs typeface="Arial" pitchFamily="34" charset="0"/>
            </a:endParaRPr>
          </a:p>
          <a:p>
            <a:pPr algn="ctr"/>
            <a:r>
              <a:rPr lang="en-US" altLang="zh-TW" sz="2500" dirty="0" smtClean="0">
                <a:latin typeface="Arial" pitchFamily="34" charset="0"/>
                <a:ea typeface="新細明體"/>
                <a:cs typeface="Arial" pitchFamily="34" charset="0"/>
              </a:rPr>
              <a:t>MGEQ1C064_210_UART3_Wizard.h</a:t>
            </a:r>
            <a:r>
              <a:rPr lang="en-US" altLang="zh-TW" sz="2500" dirty="0">
                <a:latin typeface="Arial" pitchFamily="34" charset="0"/>
                <a:ea typeface="新細明體"/>
                <a:cs typeface="Arial" pitchFamily="34" charset="0"/>
              </a:rPr>
              <a:t/>
            </a:r>
            <a:br>
              <a:rPr lang="en-US" altLang="zh-TW" sz="2500" dirty="0">
                <a:latin typeface="Arial" pitchFamily="34" charset="0"/>
                <a:ea typeface="新細明體"/>
                <a:cs typeface="Arial" pitchFamily="34" charset="0"/>
              </a:rPr>
            </a:br>
            <a:r>
              <a:rPr lang="en-US" altLang="zh-TW" sz="2500" dirty="0">
                <a:latin typeface="Arial" pitchFamily="34" charset="0"/>
                <a:ea typeface="新細明體"/>
                <a:cs typeface="Arial" pitchFamily="34" charset="0"/>
              </a:rPr>
              <a:t>Version : </a:t>
            </a:r>
            <a:r>
              <a:rPr lang="en-US" altLang="zh-TW" sz="2500" dirty="0" smtClean="0">
                <a:latin typeface="Arial" pitchFamily="34" charset="0"/>
                <a:ea typeface="新細明體"/>
                <a:cs typeface="Arial" pitchFamily="34" charset="0"/>
              </a:rPr>
              <a:t>v1.00</a:t>
            </a:r>
            <a:endParaRPr lang="zh-TW" altLang="en-US" sz="25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025676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內容版面配置區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9568" y="438628"/>
            <a:ext cx="6851336" cy="5891082"/>
          </a:xfrm>
        </p:spPr>
      </p:pic>
      <p:sp>
        <p:nvSpPr>
          <p:cNvPr id="11" name="文字方塊 10"/>
          <p:cNvSpPr txBox="1"/>
          <p:nvPr/>
        </p:nvSpPr>
        <p:spPr>
          <a:xfrm>
            <a:off x="7894303" y="194152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1.</a:t>
            </a:r>
            <a:endParaRPr lang="zh-TW" altLang="en-US" sz="800" dirty="0"/>
          </a:p>
        </p:txBody>
      </p:sp>
      <p:sp>
        <p:nvSpPr>
          <p:cNvPr id="12" name="文字方塊 11"/>
          <p:cNvSpPr txBox="1"/>
          <p:nvPr/>
        </p:nvSpPr>
        <p:spPr>
          <a:xfrm>
            <a:off x="7352406" y="212751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2.</a:t>
            </a:r>
            <a:endParaRPr lang="zh-TW" altLang="en-US" sz="800" dirty="0"/>
          </a:p>
        </p:txBody>
      </p:sp>
      <p:sp>
        <p:nvSpPr>
          <p:cNvPr id="13" name="文字方塊 12"/>
          <p:cNvSpPr txBox="1"/>
          <p:nvPr/>
        </p:nvSpPr>
        <p:spPr>
          <a:xfrm>
            <a:off x="7280495" y="227327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3.</a:t>
            </a:r>
            <a:endParaRPr lang="zh-TW" altLang="en-US" sz="800" dirty="0"/>
          </a:p>
        </p:txBody>
      </p:sp>
      <p:sp>
        <p:nvSpPr>
          <p:cNvPr id="15" name="文字方塊 14"/>
          <p:cNvSpPr txBox="1"/>
          <p:nvPr/>
        </p:nvSpPr>
        <p:spPr>
          <a:xfrm>
            <a:off x="8039837" y="241736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4.</a:t>
            </a:r>
            <a:endParaRPr lang="zh-TW" altLang="en-US" sz="800" dirty="0"/>
          </a:p>
        </p:txBody>
      </p:sp>
      <p:cxnSp>
        <p:nvCxnSpPr>
          <p:cNvPr id="20" name="直線單箭頭接點 19"/>
          <p:cNvCxnSpPr/>
          <p:nvPr/>
        </p:nvCxnSpPr>
        <p:spPr>
          <a:xfrm flipH="1">
            <a:off x="6300438" y="2224175"/>
            <a:ext cx="1053876" cy="3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單箭頭接點 23"/>
          <p:cNvCxnSpPr/>
          <p:nvPr/>
        </p:nvCxnSpPr>
        <p:spPr>
          <a:xfrm flipH="1">
            <a:off x="6313297" y="2380998"/>
            <a:ext cx="96719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單箭頭接點 25"/>
          <p:cNvCxnSpPr/>
          <p:nvPr/>
        </p:nvCxnSpPr>
        <p:spPr>
          <a:xfrm flipH="1">
            <a:off x="7106387" y="2525086"/>
            <a:ext cx="9334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字方塊 26"/>
          <p:cNvSpPr txBox="1"/>
          <p:nvPr/>
        </p:nvSpPr>
        <p:spPr>
          <a:xfrm>
            <a:off x="77433" y="727146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STEP1. Easy Mode </a:t>
            </a:r>
            <a:endParaRPr lang="zh-TW" altLang="en-US" sz="800" dirty="0"/>
          </a:p>
        </p:txBody>
      </p:sp>
      <p:sp>
        <p:nvSpPr>
          <p:cNvPr id="28" name="文字方塊 27"/>
          <p:cNvSpPr txBox="1"/>
          <p:nvPr/>
        </p:nvSpPr>
        <p:spPr>
          <a:xfrm>
            <a:off x="77433" y="973802"/>
            <a:ext cx="16168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STEP</a:t>
            </a:r>
            <a:r>
              <a:rPr lang="en-US" altLang="zh-TW" sz="800" dirty="0" smtClean="0"/>
              <a:t>2.</a:t>
            </a:r>
            <a:r>
              <a:rPr lang="en-US" altLang="zh-TW" sz="800" dirty="0"/>
              <a:t> Easy Mode </a:t>
            </a:r>
            <a:r>
              <a:rPr lang="en-US" altLang="zh-TW" sz="800" dirty="0" smtClean="0"/>
              <a:t>enable </a:t>
            </a:r>
            <a:endParaRPr lang="zh-TW" altLang="en-US" sz="800" dirty="0"/>
          </a:p>
          <a:p>
            <a:endParaRPr lang="zh-TW" altLang="en-US" sz="800" dirty="0"/>
          </a:p>
        </p:txBody>
      </p:sp>
      <p:sp>
        <p:nvSpPr>
          <p:cNvPr id="29" name="文字方塊 28"/>
          <p:cNvSpPr txBox="1"/>
          <p:nvPr/>
        </p:nvSpPr>
        <p:spPr>
          <a:xfrm>
            <a:off x="77433" y="1204634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STEP</a:t>
            </a:r>
            <a:r>
              <a:rPr lang="en-US" altLang="zh-TW" sz="800" dirty="0" smtClean="0"/>
              <a:t>3. UART3 Enable</a:t>
            </a:r>
            <a:endParaRPr lang="zh-TW" altLang="en-US" sz="800" dirty="0"/>
          </a:p>
        </p:txBody>
      </p:sp>
      <p:sp>
        <p:nvSpPr>
          <p:cNvPr id="30" name="文字方塊 29"/>
          <p:cNvSpPr txBox="1"/>
          <p:nvPr/>
        </p:nvSpPr>
        <p:spPr>
          <a:xfrm>
            <a:off x="77433" y="1446919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STEP</a:t>
            </a:r>
            <a:r>
              <a:rPr lang="en-US" altLang="zh-TW" sz="800" dirty="0" smtClean="0"/>
              <a:t>4. Easy Select</a:t>
            </a:r>
            <a:endParaRPr lang="zh-TW" altLang="en-US" sz="800" dirty="0"/>
          </a:p>
        </p:txBody>
      </p:sp>
      <p:cxnSp>
        <p:nvCxnSpPr>
          <p:cNvPr id="8" name="直線單箭頭接點 7"/>
          <p:cNvCxnSpPr/>
          <p:nvPr/>
        </p:nvCxnSpPr>
        <p:spPr>
          <a:xfrm flipH="1">
            <a:off x="6969224" y="2060848"/>
            <a:ext cx="93342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7156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249370" y="1036638"/>
            <a:ext cx="9286875" cy="762000"/>
          </a:xfrm>
        </p:spPr>
        <p:txBody>
          <a:bodyPr/>
          <a:lstStyle/>
          <a:p>
            <a:pPr algn="ctr"/>
            <a:endParaRPr lang="en-US" altLang="zh-TW" dirty="0"/>
          </a:p>
        </p:txBody>
      </p:sp>
      <p:sp>
        <p:nvSpPr>
          <p:cNvPr id="29699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6694" y="2127251"/>
            <a:ext cx="9266238" cy="3705225"/>
          </a:xfrm>
        </p:spPr>
        <p:txBody>
          <a:bodyPr vert="horz" wrap="square" lIns="91440" tIns="0" rIns="91440" bIns="0" numCol="1" rtlCol="0" anchor="t" anchorCtr="0" compatLnSpc="1">
            <a:prstTxWarp prst="textNoShape">
              <a:avLst/>
            </a:prstTxWarp>
          </a:bodyPr>
          <a:lstStyle/>
          <a:p>
            <a:pPr>
              <a:spcAft>
                <a:spcPct val="30000"/>
              </a:spcAft>
              <a:defRPr/>
            </a:pPr>
            <a:endParaRPr lang="en-US" altLang="zh-TW" dirty="0"/>
          </a:p>
          <a:p>
            <a:pPr>
              <a:spcAft>
                <a:spcPct val="30000"/>
              </a:spcAft>
              <a:defRPr/>
            </a:pPr>
            <a:endParaRPr lang="en-US" altLang="zh-TW" dirty="0"/>
          </a:p>
          <a:p>
            <a:pPr marL="0" indent="0" algn="ctr">
              <a:spcAft>
                <a:spcPct val="30000"/>
              </a:spcAft>
              <a:buNone/>
              <a:defRPr/>
            </a:pPr>
            <a:r>
              <a:rPr lang="en-US" altLang="zh-TW" sz="5400" b="1" i="1" dirty="0">
                <a:solidFill>
                  <a:srgbClr val="0000FF"/>
                </a:solidFill>
              </a:rPr>
              <a:t>The End</a:t>
            </a:r>
          </a:p>
          <a:p>
            <a:pPr marL="0" indent="0" algn="ctr">
              <a:spcAft>
                <a:spcPct val="30000"/>
              </a:spcAft>
              <a:buNone/>
              <a:defRPr/>
            </a:pPr>
            <a:r>
              <a:rPr lang="en-US" altLang="zh-TW" sz="5400" b="1" i="1">
                <a:solidFill>
                  <a:srgbClr val="0000FF"/>
                </a:solidFill>
              </a:rPr>
              <a:t>Thank you !!!</a:t>
            </a:r>
            <a:endParaRPr lang="zh-TW" altLang="en-US" sz="1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503613" y="852053"/>
            <a:ext cx="8915400" cy="5177685"/>
          </a:xfrm>
        </p:spPr>
        <p:txBody>
          <a:bodyPr/>
          <a:lstStyle/>
          <a:p>
            <a:pPr algn="ctr"/>
            <a:r>
              <a:rPr lang="en-US" altLang="zh-TW" sz="6000" dirty="0" smtClean="0"/>
              <a:t>Serial Port </a:t>
            </a:r>
            <a:r>
              <a:rPr lang="en-US" altLang="zh-TW" sz="6000" dirty="0"/>
              <a:t>3</a:t>
            </a:r>
            <a:r>
              <a:rPr lang="en-US" altLang="zh-TW" sz="6000" dirty="0" smtClean="0"/>
              <a:t/>
            </a:r>
            <a:br>
              <a:rPr lang="en-US" altLang="zh-TW" sz="6000" dirty="0" smtClean="0"/>
            </a:br>
            <a:r>
              <a:rPr lang="en-US" altLang="zh-TW" sz="6000" dirty="0" smtClean="0"/>
              <a:t>Wizard</a:t>
            </a:r>
            <a:br>
              <a:rPr lang="en-US" altLang="zh-TW" sz="6000" dirty="0" smtClean="0"/>
            </a:br>
            <a:r>
              <a:rPr lang="en-US" altLang="zh-TW" sz="6000" dirty="0" smtClean="0"/>
              <a:t>Introduction</a:t>
            </a:r>
            <a:endParaRPr lang="zh-TW" altLang="en-US" sz="6000" dirty="0"/>
          </a:p>
        </p:txBody>
      </p:sp>
    </p:spTree>
    <p:extLst>
      <p:ext uri="{BB962C8B-B14F-4D97-AF65-F5344CB8AC3E}">
        <p14:creationId xmlns:p14="http://schemas.microsoft.com/office/powerpoint/2010/main" val="4252125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內容版面配置區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6899" y="415652"/>
            <a:ext cx="6279756" cy="5906324"/>
          </a:xfrm>
        </p:spPr>
      </p:pic>
      <p:sp>
        <p:nvSpPr>
          <p:cNvPr id="83" name="文字方塊 82"/>
          <p:cNvSpPr txBox="1"/>
          <p:nvPr/>
        </p:nvSpPr>
        <p:spPr>
          <a:xfrm>
            <a:off x="8041348" y="118834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1.</a:t>
            </a:r>
            <a:endParaRPr lang="zh-TW" altLang="en-US" sz="800" dirty="0"/>
          </a:p>
        </p:txBody>
      </p:sp>
      <p:sp>
        <p:nvSpPr>
          <p:cNvPr id="86" name="文字方塊 85"/>
          <p:cNvSpPr txBox="1"/>
          <p:nvPr/>
        </p:nvSpPr>
        <p:spPr>
          <a:xfrm>
            <a:off x="8281211" y="161724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3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8" name="文字方塊 87"/>
          <p:cNvSpPr txBox="1"/>
          <p:nvPr/>
        </p:nvSpPr>
        <p:spPr>
          <a:xfrm>
            <a:off x="8678879" y="1909013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5.</a:t>
            </a:r>
            <a:endParaRPr lang="zh-TW" altLang="en-US" sz="800" dirty="0"/>
          </a:p>
        </p:txBody>
      </p:sp>
      <p:cxnSp>
        <p:nvCxnSpPr>
          <p:cNvPr id="93" name="直線單箭頭接點 92"/>
          <p:cNvCxnSpPr/>
          <p:nvPr/>
        </p:nvCxnSpPr>
        <p:spPr>
          <a:xfrm flipH="1">
            <a:off x="7317897" y="1296066"/>
            <a:ext cx="72462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單箭頭接點 94"/>
          <p:cNvCxnSpPr/>
          <p:nvPr/>
        </p:nvCxnSpPr>
        <p:spPr>
          <a:xfrm flipH="1">
            <a:off x="7406172" y="1883717"/>
            <a:ext cx="1272707" cy="509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單箭頭接點 98"/>
          <p:cNvCxnSpPr/>
          <p:nvPr/>
        </p:nvCxnSpPr>
        <p:spPr>
          <a:xfrm flipH="1">
            <a:off x="6292886" y="2338737"/>
            <a:ext cx="2385993" cy="68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單箭頭接點 106"/>
          <p:cNvCxnSpPr/>
          <p:nvPr/>
        </p:nvCxnSpPr>
        <p:spPr>
          <a:xfrm flipH="1">
            <a:off x="6299360" y="1724963"/>
            <a:ext cx="198611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文字方塊 117"/>
          <p:cNvSpPr txBox="1"/>
          <p:nvPr/>
        </p:nvSpPr>
        <p:spPr>
          <a:xfrm>
            <a:off x="8680151" y="254860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9.</a:t>
            </a:r>
            <a:endParaRPr lang="zh-TW" altLang="en-US" sz="800" dirty="0"/>
          </a:p>
        </p:txBody>
      </p:sp>
      <p:sp>
        <p:nvSpPr>
          <p:cNvPr id="129" name="文字方塊 128"/>
          <p:cNvSpPr txBox="1"/>
          <p:nvPr/>
        </p:nvSpPr>
        <p:spPr>
          <a:xfrm>
            <a:off x="51443" y="795148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STEP1.Advanced Mode </a:t>
            </a:r>
            <a:endParaRPr lang="zh-TW" altLang="en-US" sz="800" dirty="0"/>
          </a:p>
        </p:txBody>
      </p:sp>
      <p:sp>
        <p:nvSpPr>
          <p:cNvPr id="130" name="文字方塊 129"/>
          <p:cNvSpPr txBox="1"/>
          <p:nvPr/>
        </p:nvSpPr>
        <p:spPr>
          <a:xfrm>
            <a:off x="51443" y="972900"/>
            <a:ext cx="2336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STEP2.Advanced </a:t>
            </a:r>
            <a:r>
              <a:rPr lang="en-US" altLang="zh-TW" sz="800" dirty="0"/>
              <a:t>Mode enable </a:t>
            </a:r>
            <a:endParaRPr lang="zh-TW" altLang="en-US" sz="800" dirty="0"/>
          </a:p>
        </p:txBody>
      </p:sp>
      <p:sp>
        <p:nvSpPr>
          <p:cNvPr id="131" name="文字方塊 130"/>
          <p:cNvSpPr txBox="1"/>
          <p:nvPr/>
        </p:nvSpPr>
        <p:spPr>
          <a:xfrm>
            <a:off x="54073" y="1147562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STEP3.UART3 Enable</a:t>
            </a:r>
            <a:endParaRPr lang="zh-TW" altLang="en-US" sz="800" dirty="0"/>
          </a:p>
        </p:txBody>
      </p:sp>
      <p:sp>
        <p:nvSpPr>
          <p:cNvPr id="132" name="文字方塊 131"/>
          <p:cNvSpPr txBox="1"/>
          <p:nvPr/>
        </p:nvSpPr>
        <p:spPr>
          <a:xfrm>
            <a:off x="54073" y="1547907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STEP5.Uart Mode enable</a:t>
            </a:r>
            <a:endParaRPr lang="zh-TW" altLang="en-US" sz="800" dirty="0"/>
          </a:p>
        </p:txBody>
      </p:sp>
      <p:sp>
        <p:nvSpPr>
          <p:cNvPr id="133" name="文字方塊 132"/>
          <p:cNvSpPr txBox="1"/>
          <p:nvPr/>
        </p:nvSpPr>
        <p:spPr>
          <a:xfrm>
            <a:off x="54073" y="1340590"/>
            <a:ext cx="9899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STEP4.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Uart Mode</a:t>
            </a:r>
            <a:r>
              <a:rPr lang="en-US" altLang="zh-TW" sz="800" dirty="0" smtClean="0"/>
              <a:t> </a:t>
            </a:r>
            <a:endParaRPr lang="zh-TW" altLang="en-US" sz="800" dirty="0"/>
          </a:p>
        </p:txBody>
      </p:sp>
      <p:sp>
        <p:nvSpPr>
          <p:cNvPr id="134" name="文字方塊 133"/>
          <p:cNvSpPr txBox="1"/>
          <p:nvPr/>
        </p:nvSpPr>
        <p:spPr>
          <a:xfrm>
            <a:off x="54073" y="1719779"/>
            <a:ext cx="11243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STEP6.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Mode 0 Shift</a:t>
            </a:r>
            <a:endParaRPr lang="zh-TW" altLang="en-US" sz="800" b="1" dirty="0">
              <a:solidFill>
                <a:srgbClr val="0000FF"/>
              </a:solidFill>
            </a:endParaRPr>
          </a:p>
        </p:txBody>
      </p:sp>
      <p:sp>
        <p:nvSpPr>
          <p:cNvPr id="135" name="文字方塊 134"/>
          <p:cNvSpPr txBox="1"/>
          <p:nvPr/>
        </p:nvSpPr>
        <p:spPr>
          <a:xfrm>
            <a:off x="54073" y="1888936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STEP7.Mode </a:t>
            </a:r>
            <a:r>
              <a:rPr lang="en-US" altLang="zh-TW" sz="800" dirty="0"/>
              <a:t>0 </a:t>
            </a:r>
            <a:r>
              <a:rPr lang="en-US" altLang="zh-TW" sz="800" dirty="0" smtClean="0"/>
              <a:t>Shift enable</a:t>
            </a:r>
            <a:endParaRPr lang="zh-TW" altLang="en-US" sz="800" dirty="0"/>
          </a:p>
        </p:txBody>
      </p:sp>
      <p:sp>
        <p:nvSpPr>
          <p:cNvPr id="136" name="文字方塊 135"/>
          <p:cNvSpPr txBox="1"/>
          <p:nvPr/>
        </p:nvSpPr>
        <p:spPr>
          <a:xfrm>
            <a:off x="54072" y="2088624"/>
            <a:ext cx="15334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STEP8.System Clock enable</a:t>
            </a:r>
            <a:endParaRPr lang="zh-TW" altLang="en-US" sz="800" dirty="0"/>
          </a:p>
        </p:txBody>
      </p:sp>
      <p:sp>
        <p:nvSpPr>
          <p:cNvPr id="137" name="文字方塊 136"/>
          <p:cNvSpPr txBox="1"/>
          <p:nvPr/>
        </p:nvSpPr>
        <p:spPr>
          <a:xfrm>
            <a:off x="51442" y="2272249"/>
            <a:ext cx="17075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STEP9.System Clock for S3 enable</a:t>
            </a:r>
            <a:endParaRPr lang="zh-TW" altLang="en-US" sz="800" dirty="0"/>
          </a:p>
        </p:txBody>
      </p:sp>
      <p:cxnSp>
        <p:nvCxnSpPr>
          <p:cNvPr id="10" name="直線單箭頭接點 9"/>
          <p:cNvCxnSpPr/>
          <p:nvPr/>
        </p:nvCxnSpPr>
        <p:spPr>
          <a:xfrm flipH="1">
            <a:off x="6281553" y="2494123"/>
            <a:ext cx="238599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單箭頭接點 15"/>
          <p:cNvCxnSpPr/>
          <p:nvPr/>
        </p:nvCxnSpPr>
        <p:spPr>
          <a:xfrm flipH="1">
            <a:off x="6292886" y="2027164"/>
            <a:ext cx="238599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單箭頭接點 19"/>
          <p:cNvCxnSpPr/>
          <p:nvPr/>
        </p:nvCxnSpPr>
        <p:spPr>
          <a:xfrm flipH="1">
            <a:off x="8135265" y="2196346"/>
            <a:ext cx="54543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單箭頭接點 74"/>
          <p:cNvCxnSpPr/>
          <p:nvPr/>
        </p:nvCxnSpPr>
        <p:spPr>
          <a:xfrm flipH="1">
            <a:off x="6292885" y="1577556"/>
            <a:ext cx="149753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單箭頭接點 14"/>
          <p:cNvCxnSpPr/>
          <p:nvPr/>
        </p:nvCxnSpPr>
        <p:spPr>
          <a:xfrm flipH="1">
            <a:off x="6299360" y="2656328"/>
            <a:ext cx="238036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字方塊 34"/>
          <p:cNvSpPr txBox="1"/>
          <p:nvPr/>
        </p:nvSpPr>
        <p:spPr>
          <a:xfrm>
            <a:off x="7820723" y="146983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2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43" name="文字方塊 42"/>
          <p:cNvSpPr txBox="1"/>
          <p:nvPr/>
        </p:nvSpPr>
        <p:spPr>
          <a:xfrm>
            <a:off x="8678879" y="179622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4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48" name="文字方塊 47"/>
          <p:cNvSpPr txBox="1"/>
          <p:nvPr/>
        </p:nvSpPr>
        <p:spPr>
          <a:xfrm>
            <a:off x="8681979" y="208862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6.</a:t>
            </a:r>
            <a:endParaRPr lang="zh-TW" altLang="en-US" sz="800" dirty="0"/>
          </a:p>
        </p:txBody>
      </p:sp>
      <p:sp>
        <p:nvSpPr>
          <p:cNvPr id="52" name="文字方塊 51"/>
          <p:cNvSpPr txBox="1"/>
          <p:nvPr/>
        </p:nvSpPr>
        <p:spPr>
          <a:xfrm>
            <a:off x="8680159" y="223426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7.</a:t>
            </a:r>
            <a:endParaRPr lang="zh-TW" altLang="en-US" sz="800" dirty="0"/>
          </a:p>
        </p:txBody>
      </p:sp>
      <p:sp>
        <p:nvSpPr>
          <p:cNvPr id="55" name="文字方塊 54"/>
          <p:cNvSpPr txBox="1"/>
          <p:nvPr/>
        </p:nvSpPr>
        <p:spPr>
          <a:xfrm>
            <a:off x="8680159" y="237672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8.</a:t>
            </a:r>
            <a:endParaRPr lang="zh-TW" altLang="en-US" sz="800" dirty="0"/>
          </a:p>
        </p:txBody>
      </p:sp>
      <p:cxnSp>
        <p:nvCxnSpPr>
          <p:cNvPr id="67" name="直線單箭頭接點 66"/>
          <p:cNvCxnSpPr/>
          <p:nvPr/>
        </p:nvCxnSpPr>
        <p:spPr>
          <a:xfrm flipH="1">
            <a:off x="7118130" y="2808728"/>
            <a:ext cx="1562029" cy="668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線單箭頭接點 69"/>
          <p:cNvCxnSpPr/>
          <p:nvPr/>
        </p:nvCxnSpPr>
        <p:spPr>
          <a:xfrm flipH="1">
            <a:off x="7462310" y="2973343"/>
            <a:ext cx="120910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單箭頭接點 70"/>
          <p:cNvCxnSpPr/>
          <p:nvPr/>
        </p:nvCxnSpPr>
        <p:spPr>
          <a:xfrm flipH="1">
            <a:off x="7072954" y="3116446"/>
            <a:ext cx="160677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單箭頭接點 71"/>
          <p:cNvCxnSpPr/>
          <p:nvPr/>
        </p:nvCxnSpPr>
        <p:spPr>
          <a:xfrm flipH="1">
            <a:off x="6299360" y="3261092"/>
            <a:ext cx="237205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單箭頭接點 75"/>
          <p:cNvCxnSpPr/>
          <p:nvPr/>
        </p:nvCxnSpPr>
        <p:spPr>
          <a:xfrm flipH="1">
            <a:off x="7422773" y="3422701"/>
            <a:ext cx="123886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單箭頭接點 79"/>
          <p:cNvCxnSpPr/>
          <p:nvPr/>
        </p:nvCxnSpPr>
        <p:spPr>
          <a:xfrm flipH="1">
            <a:off x="6269569" y="3568884"/>
            <a:ext cx="239206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單箭頭接點 81"/>
          <p:cNvCxnSpPr/>
          <p:nvPr/>
        </p:nvCxnSpPr>
        <p:spPr>
          <a:xfrm flipH="1">
            <a:off x="7147801" y="3730809"/>
            <a:ext cx="151383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線單箭頭接點 84"/>
          <p:cNvCxnSpPr/>
          <p:nvPr/>
        </p:nvCxnSpPr>
        <p:spPr>
          <a:xfrm flipH="1">
            <a:off x="7017338" y="3873683"/>
            <a:ext cx="165407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文字方塊 90"/>
          <p:cNvSpPr txBox="1"/>
          <p:nvPr/>
        </p:nvSpPr>
        <p:spPr>
          <a:xfrm>
            <a:off x="8680699" y="2697243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10.</a:t>
            </a:r>
            <a:endParaRPr lang="zh-TW" altLang="en-US" sz="800" dirty="0"/>
          </a:p>
        </p:txBody>
      </p:sp>
      <p:sp>
        <p:nvSpPr>
          <p:cNvPr id="92" name="文字方塊 91"/>
          <p:cNvSpPr txBox="1"/>
          <p:nvPr/>
        </p:nvSpPr>
        <p:spPr>
          <a:xfrm>
            <a:off x="8692851" y="286562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11.</a:t>
            </a:r>
            <a:endParaRPr lang="zh-TW" altLang="en-US" sz="800" dirty="0"/>
          </a:p>
        </p:txBody>
      </p:sp>
      <p:sp>
        <p:nvSpPr>
          <p:cNvPr id="94" name="文字方塊 93"/>
          <p:cNvSpPr txBox="1"/>
          <p:nvPr/>
        </p:nvSpPr>
        <p:spPr>
          <a:xfrm>
            <a:off x="8680159" y="300872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12.</a:t>
            </a:r>
            <a:endParaRPr lang="zh-TW" altLang="en-US" sz="800" dirty="0"/>
          </a:p>
        </p:txBody>
      </p:sp>
      <p:sp>
        <p:nvSpPr>
          <p:cNvPr id="96" name="文字方塊 95"/>
          <p:cNvSpPr txBox="1"/>
          <p:nvPr/>
        </p:nvSpPr>
        <p:spPr>
          <a:xfrm>
            <a:off x="8680159" y="315337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13.</a:t>
            </a:r>
            <a:endParaRPr lang="zh-TW" altLang="en-US" sz="800" dirty="0"/>
          </a:p>
        </p:txBody>
      </p:sp>
      <p:sp>
        <p:nvSpPr>
          <p:cNvPr id="97" name="文字方塊 96"/>
          <p:cNvSpPr txBox="1"/>
          <p:nvPr/>
        </p:nvSpPr>
        <p:spPr>
          <a:xfrm>
            <a:off x="8671412" y="331420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14.</a:t>
            </a:r>
            <a:endParaRPr lang="zh-TW" altLang="en-US" sz="800" dirty="0"/>
          </a:p>
        </p:txBody>
      </p:sp>
      <p:sp>
        <p:nvSpPr>
          <p:cNvPr id="98" name="文字方塊 97"/>
          <p:cNvSpPr txBox="1"/>
          <p:nvPr/>
        </p:nvSpPr>
        <p:spPr>
          <a:xfrm>
            <a:off x="8671412" y="3461162"/>
            <a:ext cx="3392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15.</a:t>
            </a:r>
            <a:endParaRPr lang="zh-TW" altLang="en-US" sz="800" dirty="0"/>
          </a:p>
        </p:txBody>
      </p:sp>
      <p:sp>
        <p:nvSpPr>
          <p:cNvPr id="100" name="文字方塊 99"/>
          <p:cNvSpPr txBox="1"/>
          <p:nvPr/>
        </p:nvSpPr>
        <p:spPr>
          <a:xfrm>
            <a:off x="8665602" y="362308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16.</a:t>
            </a:r>
            <a:endParaRPr lang="zh-TW" altLang="en-US" sz="800" dirty="0"/>
          </a:p>
        </p:txBody>
      </p:sp>
      <p:sp>
        <p:nvSpPr>
          <p:cNvPr id="101" name="文字方塊 100"/>
          <p:cNvSpPr txBox="1"/>
          <p:nvPr/>
        </p:nvSpPr>
        <p:spPr>
          <a:xfrm>
            <a:off x="8671412" y="376596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17.</a:t>
            </a:r>
            <a:endParaRPr lang="zh-TW" altLang="en-US" sz="800" dirty="0"/>
          </a:p>
        </p:txBody>
      </p:sp>
      <p:sp>
        <p:nvSpPr>
          <p:cNvPr id="105" name="文字方塊 104"/>
          <p:cNvSpPr txBox="1"/>
          <p:nvPr/>
        </p:nvSpPr>
        <p:spPr>
          <a:xfrm>
            <a:off x="51442" y="2440884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STEP10.Data Oder </a:t>
            </a:r>
            <a:endParaRPr lang="zh-TW" altLang="en-US" sz="800" dirty="0"/>
          </a:p>
        </p:txBody>
      </p:sp>
      <p:sp>
        <p:nvSpPr>
          <p:cNvPr id="106" name="文字方塊 105"/>
          <p:cNvSpPr txBox="1"/>
          <p:nvPr/>
        </p:nvSpPr>
        <p:spPr>
          <a:xfrm>
            <a:off x="51442" y="2618636"/>
            <a:ext cx="2336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STEP11.Source </a:t>
            </a:r>
            <a:endParaRPr lang="zh-TW" altLang="en-US" sz="800" dirty="0"/>
          </a:p>
        </p:txBody>
      </p:sp>
      <p:sp>
        <p:nvSpPr>
          <p:cNvPr id="108" name="文字方塊 107"/>
          <p:cNvSpPr txBox="1"/>
          <p:nvPr/>
        </p:nvSpPr>
        <p:spPr>
          <a:xfrm>
            <a:off x="54072" y="2793298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STEP12.Shift In/Out</a:t>
            </a:r>
            <a:endParaRPr lang="zh-TW" altLang="en-US" sz="800" dirty="0"/>
          </a:p>
        </p:txBody>
      </p:sp>
      <p:sp>
        <p:nvSpPr>
          <p:cNvPr id="109" name="文字方塊 108"/>
          <p:cNvSpPr txBox="1"/>
          <p:nvPr/>
        </p:nvSpPr>
        <p:spPr>
          <a:xfrm>
            <a:off x="54072" y="3193643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STEP14.Source</a:t>
            </a:r>
            <a:endParaRPr lang="zh-TW" altLang="en-US" sz="800" dirty="0"/>
          </a:p>
        </p:txBody>
      </p:sp>
      <p:sp>
        <p:nvSpPr>
          <p:cNvPr id="110" name="文字方塊 109"/>
          <p:cNvSpPr txBox="1"/>
          <p:nvPr/>
        </p:nvSpPr>
        <p:spPr>
          <a:xfrm>
            <a:off x="54072" y="2986326"/>
            <a:ext cx="22128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STEP13.Baud Rate Generator for Others enable </a:t>
            </a:r>
            <a:endParaRPr lang="zh-TW" altLang="en-US" sz="800" dirty="0"/>
          </a:p>
        </p:txBody>
      </p:sp>
      <p:sp>
        <p:nvSpPr>
          <p:cNvPr id="111" name="文字方塊 110"/>
          <p:cNvSpPr txBox="1"/>
          <p:nvPr/>
        </p:nvSpPr>
        <p:spPr>
          <a:xfrm>
            <a:off x="54073" y="3365515"/>
            <a:ext cx="13746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STEP15.Baud Rate Reload</a:t>
            </a:r>
            <a:endParaRPr lang="zh-TW" altLang="en-US" sz="800" dirty="0"/>
          </a:p>
        </p:txBody>
      </p:sp>
      <p:sp>
        <p:nvSpPr>
          <p:cNvPr id="112" name="文字方塊 111"/>
          <p:cNvSpPr txBox="1"/>
          <p:nvPr/>
        </p:nvSpPr>
        <p:spPr>
          <a:xfrm>
            <a:off x="54072" y="3534672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STEP16.S3BRG Clock Output Control</a:t>
            </a:r>
            <a:endParaRPr lang="zh-TW" altLang="en-US" sz="800" dirty="0"/>
          </a:p>
        </p:txBody>
      </p:sp>
      <p:sp>
        <p:nvSpPr>
          <p:cNvPr id="113" name="文字方塊 112"/>
          <p:cNvSpPr txBox="1"/>
          <p:nvPr/>
        </p:nvSpPr>
        <p:spPr>
          <a:xfrm>
            <a:off x="54071" y="3734360"/>
            <a:ext cx="15334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STEP17.S3BRG Operation</a:t>
            </a:r>
            <a:endParaRPr lang="zh-TW" altLang="en-US" sz="800" dirty="0"/>
          </a:p>
        </p:txBody>
      </p:sp>
    </p:spTree>
    <p:extLst>
      <p:ext uri="{BB962C8B-B14F-4D97-AF65-F5344CB8AC3E}">
        <p14:creationId xmlns:p14="http://schemas.microsoft.com/office/powerpoint/2010/main" val="1371927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529" y="380751"/>
            <a:ext cx="5967293" cy="5921566"/>
          </a:xfrm>
        </p:spPr>
      </p:pic>
      <p:sp>
        <p:nvSpPr>
          <p:cNvPr id="83" name="文字方塊 82"/>
          <p:cNvSpPr txBox="1"/>
          <p:nvPr/>
        </p:nvSpPr>
        <p:spPr>
          <a:xfrm>
            <a:off x="7646116" y="114845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1.</a:t>
            </a:r>
            <a:endParaRPr lang="zh-TW" altLang="en-US" sz="800" dirty="0"/>
          </a:p>
        </p:txBody>
      </p:sp>
      <p:sp>
        <p:nvSpPr>
          <p:cNvPr id="86" name="文字方塊 85"/>
          <p:cNvSpPr txBox="1"/>
          <p:nvPr/>
        </p:nvSpPr>
        <p:spPr>
          <a:xfrm>
            <a:off x="8249895" y="159308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3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8" name="文字方塊 87"/>
          <p:cNvSpPr txBox="1"/>
          <p:nvPr/>
        </p:nvSpPr>
        <p:spPr>
          <a:xfrm>
            <a:off x="8647336" y="189238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5.</a:t>
            </a:r>
            <a:endParaRPr lang="zh-TW" altLang="en-US" sz="800" dirty="0"/>
          </a:p>
        </p:txBody>
      </p:sp>
      <p:cxnSp>
        <p:nvCxnSpPr>
          <p:cNvPr id="93" name="直線單箭頭接點 92"/>
          <p:cNvCxnSpPr/>
          <p:nvPr/>
        </p:nvCxnSpPr>
        <p:spPr>
          <a:xfrm flipH="1">
            <a:off x="6900826" y="1255284"/>
            <a:ext cx="72462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單箭頭接點 94"/>
          <p:cNvCxnSpPr/>
          <p:nvPr/>
        </p:nvCxnSpPr>
        <p:spPr>
          <a:xfrm flipH="1">
            <a:off x="7400021" y="1851230"/>
            <a:ext cx="124217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單箭頭接點 106"/>
          <p:cNvCxnSpPr/>
          <p:nvPr/>
        </p:nvCxnSpPr>
        <p:spPr>
          <a:xfrm flipH="1">
            <a:off x="6263782" y="1700808"/>
            <a:ext cx="198611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文字方塊 117"/>
          <p:cNvSpPr txBox="1"/>
          <p:nvPr/>
        </p:nvSpPr>
        <p:spPr>
          <a:xfrm>
            <a:off x="8665602" y="251391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8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129" name="文字方塊 128"/>
          <p:cNvSpPr txBox="1"/>
          <p:nvPr/>
        </p:nvSpPr>
        <p:spPr>
          <a:xfrm>
            <a:off x="51443" y="795148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STEP1.Advanced Mode </a:t>
            </a:r>
            <a:endParaRPr lang="zh-TW" altLang="en-US" sz="800" dirty="0"/>
          </a:p>
        </p:txBody>
      </p:sp>
      <p:sp>
        <p:nvSpPr>
          <p:cNvPr id="130" name="文字方塊 129"/>
          <p:cNvSpPr txBox="1"/>
          <p:nvPr/>
        </p:nvSpPr>
        <p:spPr>
          <a:xfrm>
            <a:off x="51443" y="972900"/>
            <a:ext cx="2336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STEP2.Advanced </a:t>
            </a:r>
            <a:r>
              <a:rPr lang="en-US" altLang="zh-TW" sz="800" dirty="0"/>
              <a:t>Mode enable </a:t>
            </a:r>
            <a:endParaRPr lang="zh-TW" altLang="en-US" sz="800" dirty="0"/>
          </a:p>
        </p:txBody>
      </p:sp>
      <p:sp>
        <p:nvSpPr>
          <p:cNvPr id="131" name="文字方塊 130"/>
          <p:cNvSpPr txBox="1"/>
          <p:nvPr/>
        </p:nvSpPr>
        <p:spPr>
          <a:xfrm>
            <a:off x="54073" y="1147562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STEP3.UART3 Enable</a:t>
            </a:r>
            <a:endParaRPr lang="zh-TW" altLang="en-US" sz="800" dirty="0"/>
          </a:p>
        </p:txBody>
      </p:sp>
      <p:sp>
        <p:nvSpPr>
          <p:cNvPr id="132" name="文字方塊 131"/>
          <p:cNvSpPr txBox="1"/>
          <p:nvPr/>
        </p:nvSpPr>
        <p:spPr>
          <a:xfrm>
            <a:off x="54073" y="1547907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STEP5.Uart Mode enable</a:t>
            </a:r>
            <a:endParaRPr lang="zh-TW" altLang="en-US" sz="800" dirty="0"/>
          </a:p>
        </p:txBody>
      </p:sp>
      <p:sp>
        <p:nvSpPr>
          <p:cNvPr id="133" name="文字方塊 132"/>
          <p:cNvSpPr txBox="1"/>
          <p:nvPr/>
        </p:nvSpPr>
        <p:spPr>
          <a:xfrm>
            <a:off x="54073" y="1340590"/>
            <a:ext cx="9899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STEP4.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Uart Mode</a:t>
            </a:r>
            <a:r>
              <a:rPr lang="en-US" altLang="zh-TW" sz="800" dirty="0" smtClean="0"/>
              <a:t> </a:t>
            </a:r>
            <a:endParaRPr lang="zh-TW" altLang="en-US" sz="800" dirty="0"/>
          </a:p>
        </p:txBody>
      </p:sp>
      <p:sp>
        <p:nvSpPr>
          <p:cNvPr id="134" name="文字方塊 133"/>
          <p:cNvSpPr txBox="1"/>
          <p:nvPr/>
        </p:nvSpPr>
        <p:spPr>
          <a:xfrm>
            <a:off x="54073" y="1719779"/>
            <a:ext cx="11243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STEP6.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Mode 1 8Bit</a:t>
            </a:r>
            <a:endParaRPr lang="zh-TW" altLang="en-US" sz="800" b="1" dirty="0">
              <a:solidFill>
                <a:srgbClr val="0000FF"/>
              </a:solidFill>
            </a:endParaRPr>
          </a:p>
        </p:txBody>
      </p:sp>
      <p:sp>
        <p:nvSpPr>
          <p:cNvPr id="135" name="文字方塊 134"/>
          <p:cNvSpPr txBox="1"/>
          <p:nvPr/>
        </p:nvSpPr>
        <p:spPr>
          <a:xfrm>
            <a:off x="54073" y="1888936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STEP7.Mode 1 8Bit  enable</a:t>
            </a:r>
            <a:endParaRPr lang="zh-TW" altLang="en-US" sz="800" dirty="0"/>
          </a:p>
        </p:txBody>
      </p:sp>
      <p:sp>
        <p:nvSpPr>
          <p:cNvPr id="136" name="文字方塊 135"/>
          <p:cNvSpPr txBox="1"/>
          <p:nvPr/>
        </p:nvSpPr>
        <p:spPr>
          <a:xfrm>
            <a:off x="54072" y="2088624"/>
            <a:ext cx="15334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STEP8.S3BRG enable</a:t>
            </a:r>
            <a:endParaRPr lang="zh-TW" altLang="en-US" sz="800" dirty="0"/>
          </a:p>
        </p:txBody>
      </p:sp>
      <p:cxnSp>
        <p:nvCxnSpPr>
          <p:cNvPr id="10" name="直線單箭頭接點 9"/>
          <p:cNvCxnSpPr/>
          <p:nvPr/>
        </p:nvCxnSpPr>
        <p:spPr>
          <a:xfrm flipH="1">
            <a:off x="6263782" y="2472112"/>
            <a:ext cx="238599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單箭頭接點 15"/>
          <p:cNvCxnSpPr/>
          <p:nvPr/>
        </p:nvCxnSpPr>
        <p:spPr>
          <a:xfrm flipH="1">
            <a:off x="6263782" y="2000106"/>
            <a:ext cx="238599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單箭頭接點 19"/>
          <p:cNvCxnSpPr/>
          <p:nvPr/>
        </p:nvCxnSpPr>
        <p:spPr>
          <a:xfrm flipH="1">
            <a:off x="7730470" y="2157239"/>
            <a:ext cx="93513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單箭頭接點 74"/>
          <p:cNvCxnSpPr/>
          <p:nvPr/>
        </p:nvCxnSpPr>
        <p:spPr>
          <a:xfrm flipH="1">
            <a:off x="6263782" y="1547907"/>
            <a:ext cx="149753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單箭頭接點 14"/>
          <p:cNvCxnSpPr/>
          <p:nvPr/>
        </p:nvCxnSpPr>
        <p:spPr>
          <a:xfrm flipH="1">
            <a:off x="6263782" y="2624358"/>
            <a:ext cx="238036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字方塊 34"/>
          <p:cNvSpPr txBox="1"/>
          <p:nvPr/>
        </p:nvSpPr>
        <p:spPr>
          <a:xfrm>
            <a:off x="7777543" y="143046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2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43" name="文字方塊 42"/>
          <p:cNvSpPr txBox="1"/>
          <p:nvPr/>
        </p:nvSpPr>
        <p:spPr>
          <a:xfrm>
            <a:off x="8634782" y="1748702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4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48" name="文字方塊 47"/>
          <p:cNvSpPr txBox="1"/>
          <p:nvPr/>
        </p:nvSpPr>
        <p:spPr>
          <a:xfrm>
            <a:off x="8665609" y="2048635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6.</a:t>
            </a:r>
            <a:endParaRPr lang="zh-TW" altLang="en-US" sz="800" dirty="0"/>
          </a:p>
        </p:txBody>
      </p:sp>
      <p:sp>
        <p:nvSpPr>
          <p:cNvPr id="55" name="文字方塊 54"/>
          <p:cNvSpPr txBox="1"/>
          <p:nvPr/>
        </p:nvSpPr>
        <p:spPr>
          <a:xfrm>
            <a:off x="8665602" y="236439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7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cxnSp>
        <p:nvCxnSpPr>
          <p:cNvPr id="67" name="直線單箭頭接點 66"/>
          <p:cNvCxnSpPr>
            <a:stCxn id="91" idx="1"/>
          </p:cNvCxnSpPr>
          <p:nvPr/>
        </p:nvCxnSpPr>
        <p:spPr>
          <a:xfrm flipH="1">
            <a:off x="7100532" y="2780271"/>
            <a:ext cx="157243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線單箭頭接點 69"/>
          <p:cNvCxnSpPr/>
          <p:nvPr/>
        </p:nvCxnSpPr>
        <p:spPr>
          <a:xfrm flipH="1">
            <a:off x="7777543" y="2915540"/>
            <a:ext cx="87535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單箭頭接點 70"/>
          <p:cNvCxnSpPr/>
          <p:nvPr/>
        </p:nvCxnSpPr>
        <p:spPr>
          <a:xfrm flipH="1" flipV="1">
            <a:off x="7392282" y="3068962"/>
            <a:ext cx="1213972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單箭頭接點 71"/>
          <p:cNvCxnSpPr/>
          <p:nvPr/>
        </p:nvCxnSpPr>
        <p:spPr>
          <a:xfrm flipH="1">
            <a:off x="6246695" y="3218991"/>
            <a:ext cx="2388087" cy="28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單箭頭接點 75"/>
          <p:cNvCxnSpPr/>
          <p:nvPr/>
        </p:nvCxnSpPr>
        <p:spPr>
          <a:xfrm flipH="1">
            <a:off x="7022801" y="3388148"/>
            <a:ext cx="164429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單箭頭接點 79"/>
          <p:cNvCxnSpPr/>
          <p:nvPr/>
        </p:nvCxnSpPr>
        <p:spPr>
          <a:xfrm flipH="1">
            <a:off x="7045616" y="3545071"/>
            <a:ext cx="161998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文字方塊 90"/>
          <p:cNvSpPr txBox="1"/>
          <p:nvPr/>
        </p:nvSpPr>
        <p:spPr>
          <a:xfrm>
            <a:off x="8672963" y="267254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9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92" name="文字方塊 91"/>
          <p:cNvSpPr txBox="1"/>
          <p:nvPr/>
        </p:nvSpPr>
        <p:spPr>
          <a:xfrm>
            <a:off x="8665602" y="280781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10.</a:t>
            </a:r>
            <a:endParaRPr lang="zh-TW" altLang="en-US" sz="800" dirty="0"/>
          </a:p>
        </p:txBody>
      </p:sp>
      <p:sp>
        <p:nvSpPr>
          <p:cNvPr id="94" name="文字方塊 93"/>
          <p:cNvSpPr txBox="1"/>
          <p:nvPr/>
        </p:nvSpPr>
        <p:spPr>
          <a:xfrm>
            <a:off x="8612982" y="296181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11.</a:t>
            </a:r>
            <a:endParaRPr lang="zh-TW" altLang="en-US" sz="800" dirty="0"/>
          </a:p>
        </p:txBody>
      </p:sp>
      <p:sp>
        <p:nvSpPr>
          <p:cNvPr id="96" name="文字方塊 95"/>
          <p:cNvSpPr txBox="1"/>
          <p:nvPr/>
        </p:nvSpPr>
        <p:spPr>
          <a:xfrm>
            <a:off x="8634782" y="311407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12.</a:t>
            </a:r>
            <a:endParaRPr lang="zh-TW" altLang="en-US" sz="800" dirty="0"/>
          </a:p>
        </p:txBody>
      </p:sp>
      <p:sp>
        <p:nvSpPr>
          <p:cNvPr id="97" name="文字方塊 96"/>
          <p:cNvSpPr txBox="1"/>
          <p:nvPr/>
        </p:nvSpPr>
        <p:spPr>
          <a:xfrm>
            <a:off x="8665602" y="328344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13.</a:t>
            </a:r>
            <a:endParaRPr lang="zh-TW" altLang="en-US" sz="800" dirty="0"/>
          </a:p>
        </p:txBody>
      </p:sp>
      <p:sp>
        <p:nvSpPr>
          <p:cNvPr id="98" name="文字方塊 97"/>
          <p:cNvSpPr txBox="1"/>
          <p:nvPr/>
        </p:nvSpPr>
        <p:spPr>
          <a:xfrm>
            <a:off x="8671412" y="3437349"/>
            <a:ext cx="3392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14.</a:t>
            </a:r>
            <a:endParaRPr lang="zh-TW" altLang="en-US" sz="800" dirty="0"/>
          </a:p>
        </p:txBody>
      </p:sp>
      <p:sp>
        <p:nvSpPr>
          <p:cNvPr id="106" name="文字方塊 105"/>
          <p:cNvSpPr txBox="1"/>
          <p:nvPr/>
        </p:nvSpPr>
        <p:spPr>
          <a:xfrm>
            <a:off x="54073" y="2256668"/>
            <a:ext cx="2336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STEP9.Data Oder </a:t>
            </a:r>
            <a:endParaRPr lang="zh-TW" altLang="en-US" sz="800" dirty="0"/>
          </a:p>
        </p:txBody>
      </p:sp>
      <p:sp>
        <p:nvSpPr>
          <p:cNvPr id="108" name="文字方塊 107"/>
          <p:cNvSpPr txBox="1"/>
          <p:nvPr/>
        </p:nvSpPr>
        <p:spPr>
          <a:xfrm>
            <a:off x="56703" y="2431330"/>
            <a:ext cx="18814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STEP10.Enhance Baud Rate</a:t>
            </a:r>
            <a:endParaRPr lang="zh-TW" altLang="en-US" sz="800" dirty="0"/>
          </a:p>
        </p:txBody>
      </p:sp>
      <p:sp>
        <p:nvSpPr>
          <p:cNvPr id="109" name="文字方塊 108"/>
          <p:cNvSpPr txBox="1"/>
          <p:nvPr/>
        </p:nvSpPr>
        <p:spPr>
          <a:xfrm>
            <a:off x="56703" y="2831675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STEP12.Baud Rate Reload</a:t>
            </a:r>
            <a:endParaRPr lang="zh-TW" altLang="en-US" sz="800" dirty="0"/>
          </a:p>
        </p:txBody>
      </p:sp>
      <p:sp>
        <p:nvSpPr>
          <p:cNvPr id="110" name="文字方塊 109"/>
          <p:cNvSpPr txBox="1"/>
          <p:nvPr/>
        </p:nvSpPr>
        <p:spPr>
          <a:xfrm>
            <a:off x="56703" y="2624358"/>
            <a:ext cx="22128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STEP11.Source </a:t>
            </a:r>
            <a:endParaRPr lang="zh-TW" altLang="en-US" sz="800" dirty="0"/>
          </a:p>
        </p:txBody>
      </p:sp>
      <p:sp>
        <p:nvSpPr>
          <p:cNvPr id="111" name="文字方塊 110"/>
          <p:cNvSpPr txBox="1"/>
          <p:nvPr/>
        </p:nvSpPr>
        <p:spPr>
          <a:xfrm>
            <a:off x="56704" y="3003547"/>
            <a:ext cx="13746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STEP13.S3BRG Operation</a:t>
            </a:r>
            <a:endParaRPr lang="zh-TW" altLang="en-US" sz="800" dirty="0"/>
          </a:p>
        </p:txBody>
      </p:sp>
      <p:sp>
        <p:nvSpPr>
          <p:cNvPr id="112" name="文字方塊 111"/>
          <p:cNvSpPr txBox="1"/>
          <p:nvPr/>
        </p:nvSpPr>
        <p:spPr>
          <a:xfrm>
            <a:off x="56703" y="3172704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STEP14.Reception</a:t>
            </a:r>
            <a:endParaRPr lang="zh-TW" altLang="en-US" sz="800" dirty="0"/>
          </a:p>
        </p:txBody>
      </p:sp>
    </p:spTree>
    <p:extLst>
      <p:ext uri="{BB962C8B-B14F-4D97-AF65-F5344CB8AC3E}">
        <p14:creationId xmlns:p14="http://schemas.microsoft.com/office/powerpoint/2010/main" val="2447306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內容版面配置區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6899" y="403723"/>
            <a:ext cx="5952050" cy="5898703"/>
          </a:xfrm>
        </p:spPr>
      </p:pic>
      <p:sp>
        <p:nvSpPr>
          <p:cNvPr id="83" name="文字方塊 82"/>
          <p:cNvSpPr txBox="1"/>
          <p:nvPr/>
        </p:nvSpPr>
        <p:spPr>
          <a:xfrm>
            <a:off x="7637389" y="1157322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1.</a:t>
            </a:r>
            <a:endParaRPr lang="zh-TW" altLang="en-US" sz="800" dirty="0"/>
          </a:p>
        </p:txBody>
      </p:sp>
      <p:sp>
        <p:nvSpPr>
          <p:cNvPr id="86" name="文字方塊 85"/>
          <p:cNvSpPr txBox="1"/>
          <p:nvPr/>
        </p:nvSpPr>
        <p:spPr>
          <a:xfrm>
            <a:off x="8281211" y="1617912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3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8" name="文字方塊 87"/>
          <p:cNvSpPr txBox="1"/>
          <p:nvPr/>
        </p:nvSpPr>
        <p:spPr>
          <a:xfrm>
            <a:off x="8661635" y="193572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5.</a:t>
            </a:r>
            <a:endParaRPr lang="zh-TW" altLang="en-US" sz="800" dirty="0"/>
          </a:p>
        </p:txBody>
      </p:sp>
      <p:cxnSp>
        <p:nvCxnSpPr>
          <p:cNvPr id="93" name="直線單箭頭接點 92"/>
          <p:cNvCxnSpPr/>
          <p:nvPr/>
        </p:nvCxnSpPr>
        <p:spPr>
          <a:xfrm flipH="1">
            <a:off x="6900826" y="1265044"/>
            <a:ext cx="72462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單箭頭接點 94"/>
          <p:cNvCxnSpPr/>
          <p:nvPr/>
        </p:nvCxnSpPr>
        <p:spPr>
          <a:xfrm flipH="1" flipV="1">
            <a:off x="7398706" y="1887809"/>
            <a:ext cx="1268891" cy="112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單箭頭接點 106"/>
          <p:cNvCxnSpPr/>
          <p:nvPr/>
        </p:nvCxnSpPr>
        <p:spPr>
          <a:xfrm flipH="1">
            <a:off x="6285419" y="1723818"/>
            <a:ext cx="198611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文字方塊 117"/>
          <p:cNvSpPr txBox="1"/>
          <p:nvPr/>
        </p:nvSpPr>
        <p:spPr>
          <a:xfrm>
            <a:off x="8663637" y="267942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8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129" name="文字方塊 128"/>
          <p:cNvSpPr txBox="1"/>
          <p:nvPr/>
        </p:nvSpPr>
        <p:spPr>
          <a:xfrm>
            <a:off x="51443" y="795148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STEP1.Advanced Mode </a:t>
            </a:r>
            <a:endParaRPr lang="zh-TW" altLang="en-US" sz="800" dirty="0"/>
          </a:p>
        </p:txBody>
      </p:sp>
      <p:sp>
        <p:nvSpPr>
          <p:cNvPr id="130" name="文字方塊 129"/>
          <p:cNvSpPr txBox="1"/>
          <p:nvPr/>
        </p:nvSpPr>
        <p:spPr>
          <a:xfrm>
            <a:off x="51443" y="972900"/>
            <a:ext cx="2336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STEP2.Advanced </a:t>
            </a:r>
            <a:r>
              <a:rPr lang="en-US" altLang="zh-TW" sz="800" dirty="0"/>
              <a:t>Mode enable </a:t>
            </a:r>
            <a:endParaRPr lang="zh-TW" altLang="en-US" sz="800" dirty="0"/>
          </a:p>
        </p:txBody>
      </p:sp>
      <p:sp>
        <p:nvSpPr>
          <p:cNvPr id="131" name="文字方塊 130"/>
          <p:cNvSpPr txBox="1"/>
          <p:nvPr/>
        </p:nvSpPr>
        <p:spPr>
          <a:xfrm>
            <a:off x="54073" y="1147562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STEP3.UART3 Enable</a:t>
            </a:r>
            <a:endParaRPr lang="zh-TW" altLang="en-US" sz="800" dirty="0"/>
          </a:p>
        </p:txBody>
      </p:sp>
      <p:sp>
        <p:nvSpPr>
          <p:cNvPr id="132" name="文字方塊 131"/>
          <p:cNvSpPr txBox="1"/>
          <p:nvPr/>
        </p:nvSpPr>
        <p:spPr>
          <a:xfrm>
            <a:off x="54073" y="1547907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STEP5.Uart Mode enable</a:t>
            </a:r>
            <a:endParaRPr lang="zh-TW" altLang="en-US" sz="800" dirty="0"/>
          </a:p>
        </p:txBody>
      </p:sp>
      <p:sp>
        <p:nvSpPr>
          <p:cNvPr id="133" name="文字方塊 132"/>
          <p:cNvSpPr txBox="1"/>
          <p:nvPr/>
        </p:nvSpPr>
        <p:spPr>
          <a:xfrm>
            <a:off x="54073" y="1340590"/>
            <a:ext cx="9899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STEP4.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Uart Mode</a:t>
            </a:r>
            <a:r>
              <a:rPr lang="en-US" altLang="zh-TW" sz="800" dirty="0" smtClean="0"/>
              <a:t> </a:t>
            </a:r>
            <a:endParaRPr lang="zh-TW" altLang="en-US" sz="800" dirty="0"/>
          </a:p>
        </p:txBody>
      </p:sp>
      <p:sp>
        <p:nvSpPr>
          <p:cNvPr id="134" name="文字方塊 133"/>
          <p:cNvSpPr txBox="1"/>
          <p:nvPr/>
        </p:nvSpPr>
        <p:spPr>
          <a:xfrm>
            <a:off x="54073" y="1719779"/>
            <a:ext cx="11243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STEP6.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Mode 2 </a:t>
            </a:r>
            <a:r>
              <a:rPr lang="en-US" altLang="zh-TW" sz="800" b="1" dirty="0">
                <a:solidFill>
                  <a:srgbClr val="0000FF"/>
                </a:solidFill>
              </a:rPr>
              <a:t>9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Bit</a:t>
            </a:r>
            <a:endParaRPr lang="zh-TW" altLang="en-US" sz="800" b="1" dirty="0">
              <a:solidFill>
                <a:srgbClr val="0000FF"/>
              </a:solidFill>
            </a:endParaRPr>
          </a:p>
        </p:txBody>
      </p:sp>
      <p:sp>
        <p:nvSpPr>
          <p:cNvPr id="135" name="文字方塊 134"/>
          <p:cNvSpPr txBox="1"/>
          <p:nvPr/>
        </p:nvSpPr>
        <p:spPr>
          <a:xfrm>
            <a:off x="54073" y="1888936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STEP7.Mode 2 </a:t>
            </a:r>
            <a:r>
              <a:rPr lang="en-US" altLang="zh-TW" sz="800" dirty="0"/>
              <a:t>9</a:t>
            </a:r>
            <a:r>
              <a:rPr lang="en-US" altLang="zh-TW" sz="800" dirty="0" smtClean="0"/>
              <a:t>Bit  enable</a:t>
            </a:r>
            <a:endParaRPr lang="zh-TW" altLang="en-US" sz="800" dirty="0"/>
          </a:p>
        </p:txBody>
      </p:sp>
      <p:sp>
        <p:nvSpPr>
          <p:cNvPr id="136" name="文字方塊 135"/>
          <p:cNvSpPr txBox="1"/>
          <p:nvPr/>
        </p:nvSpPr>
        <p:spPr>
          <a:xfrm>
            <a:off x="54072" y="2088624"/>
            <a:ext cx="15334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STEP8.System Clock enable</a:t>
            </a:r>
            <a:endParaRPr lang="zh-TW" altLang="en-US" sz="800" dirty="0"/>
          </a:p>
        </p:txBody>
      </p:sp>
      <p:sp>
        <p:nvSpPr>
          <p:cNvPr id="137" name="文字方塊 136"/>
          <p:cNvSpPr txBox="1"/>
          <p:nvPr/>
        </p:nvSpPr>
        <p:spPr>
          <a:xfrm>
            <a:off x="51442" y="2272249"/>
            <a:ext cx="17075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STEP9.System Clock for S3 enable</a:t>
            </a:r>
            <a:endParaRPr lang="zh-TW" altLang="en-US" sz="800" dirty="0"/>
          </a:p>
        </p:txBody>
      </p:sp>
      <p:cxnSp>
        <p:nvCxnSpPr>
          <p:cNvPr id="10" name="直線單箭頭接點 9"/>
          <p:cNvCxnSpPr/>
          <p:nvPr/>
        </p:nvCxnSpPr>
        <p:spPr>
          <a:xfrm flipH="1">
            <a:off x="6275638" y="2633318"/>
            <a:ext cx="238599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單箭頭接點 15"/>
          <p:cNvCxnSpPr/>
          <p:nvPr/>
        </p:nvCxnSpPr>
        <p:spPr>
          <a:xfrm flipH="1">
            <a:off x="6275642" y="2038206"/>
            <a:ext cx="238599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單箭頭接點 19"/>
          <p:cNvCxnSpPr/>
          <p:nvPr/>
        </p:nvCxnSpPr>
        <p:spPr>
          <a:xfrm flipH="1">
            <a:off x="7743740" y="2193250"/>
            <a:ext cx="93513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單箭頭接點 74"/>
          <p:cNvCxnSpPr/>
          <p:nvPr/>
        </p:nvCxnSpPr>
        <p:spPr>
          <a:xfrm flipH="1">
            <a:off x="6285419" y="1587315"/>
            <a:ext cx="149753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單箭頭接點 14"/>
          <p:cNvCxnSpPr/>
          <p:nvPr/>
        </p:nvCxnSpPr>
        <p:spPr>
          <a:xfrm flipH="1">
            <a:off x="6281266" y="2787150"/>
            <a:ext cx="238036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字方塊 34"/>
          <p:cNvSpPr txBox="1"/>
          <p:nvPr/>
        </p:nvSpPr>
        <p:spPr>
          <a:xfrm>
            <a:off x="7782949" y="1479593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2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48" name="文字方塊 47"/>
          <p:cNvSpPr txBox="1"/>
          <p:nvPr/>
        </p:nvSpPr>
        <p:spPr>
          <a:xfrm>
            <a:off x="8673947" y="208862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6.</a:t>
            </a:r>
            <a:endParaRPr lang="zh-TW" altLang="en-US" sz="800" dirty="0"/>
          </a:p>
        </p:txBody>
      </p:sp>
      <p:sp>
        <p:nvSpPr>
          <p:cNvPr id="55" name="文字方塊 54"/>
          <p:cNvSpPr txBox="1"/>
          <p:nvPr/>
        </p:nvSpPr>
        <p:spPr>
          <a:xfrm>
            <a:off x="8661635" y="252559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7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cxnSp>
        <p:nvCxnSpPr>
          <p:cNvPr id="67" name="直線單箭頭接點 66"/>
          <p:cNvCxnSpPr/>
          <p:nvPr/>
        </p:nvCxnSpPr>
        <p:spPr>
          <a:xfrm flipH="1">
            <a:off x="6284978" y="2939714"/>
            <a:ext cx="238261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單箭頭接點 70"/>
          <p:cNvCxnSpPr/>
          <p:nvPr/>
        </p:nvCxnSpPr>
        <p:spPr>
          <a:xfrm flipH="1">
            <a:off x="7106464" y="3107726"/>
            <a:ext cx="1521571" cy="598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單箭頭接點 71"/>
          <p:cNvCxnSpPr/>
          <p:nvPr/>
        </p:nvCxnSpPr>
        <p:spPr>
          <a:xfrm flipH="1">
            <a:off x="7757406" y="3263553"/>
            <a:ext cx="92457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單箭頭接點 75"/>
          <p:cNvCxnSpPr/>
          <p:nvPr/>
        </p:nvCxnSpPr>
        <p:spPr>
          <a:xfrm flipH="1">
            <a:off x="7398700" y="3407114"/>
            <a:ext cx="126293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單箭頭接點 79"/>
          <p:cNvCxnSpPr/>
          <p:nvPr/>
        </p:nvCxnSpPr>
        <p:spPr>
          <a:xfrm flipH="1">
            <a:off x="7029497" y="3568443"/>
            <a:ext cx="165120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文字方塊 90"/>
          <p:cNvSpPr txBox="1"/>
          <p:nvPr/>
        </p:nvSpPr>
        <p:spPr>
          <a:xfrm>
            <a:off x="8673947" y="2838963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9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94" name="文字方塊 93"/>
          <p:cNvSpPr txBox="1"/>
          <p:nvPr/>
        </p:nvSpPr>
        <p:spPr>
          <a:xfrm>
            <a:off x="8628035" y="3002995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10.</a:t>
            </a:r>
            <a:endParaRPr lang="zh-TW" altLang="en-US" sz="800" dirty="0"/>
          </a:p>
        </p:txBody>
      </p:sp>
      <p:sp>
        <p:nvSpPr>
          <p:cNvPr id="96" name="文字方塊 95"/>
          <p:cNvSpPr txBox="1"/>
          <p:nvPr/>
        </p:nvSpPr>
        <p:spPr>
          <a:xfrm>
            <a:off x="8673947" y="315583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11.</a:t>
            </a:r>
            <a:endParaRPr lang="zh-TW" altLang="en-US" sz="800" dirty="0"/>
          </a:p>
        </p:txBody>
      </p:sp>
      <p:sp>
        <p:nvSpPr>
          <p:cNvPr id="97" name="文字方塊 96"/>
          <p:cNvSpPr txBox="1"/>
          <p:nvPr/>
        </p:nvSpPr>
        <p:spPr>
          <a:xfrm>
            <a:off x="8663637" y="3299392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12.</a:t>
            </a:r>
            <a:endParaRPr lang="zh-TW" altLang="en-US" sz="800" dirty="0"/>
          </a:p>
        </p:txBody>
      </p:sp>
      <p:sp>
        <p:nvSpPr>
          <p:cNvPr id="105" name="文字方塊 104"/>
          <p:cNvSpPr txBox="1"/>
          <p:nvPr/>
        </p:nvSpPr>
        <p:spPr>
          <a:xfrm>
            <a:off x="51442" y="2440884"/>
            <a:ext cx="22155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STEP10.Data Oder</a:t>
            </a:r>
            <a:endParaRPr lang="zh-TW" altLang="en-US" sz="800" dirty="0"/>
          </a:p>
        </p:txBody>
      </p:sp>
      <p:sp>
        <p:nvSpPr>
          <p:cNvPr id="106" name="文字方塊 105"/>
          <p:cNvSpPr txBox="1"/>
          <p:nvPr/>
        </p:nvSpPr>
        <p:spPr>
          <a:xfrm>
            <a:off x="51442" y="2618636"/>
            <a:ext cx="2336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STEP11.Enhance Baud Rate</a:t>
            </a:r>
            <a:endParaRPr lang="zh-TW" altLang="en-US" sz="800" dirty="0"/>
          </a:p>
        </p:txBody>
      </p:sp>
      <p:sp>
        <p:nvSpPr>
          <p:cNvPr id="109" name="文字方塊 108"/>
          <p:cNvSpPr txBox="1"/>
          <p:nvPr/>
        </p:nvSpPr>
        <p:spPr>
          <a:xfrm>
            <a:off x="51442" y="2804965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STEP12.Source</a:t>
            </a:r>
            <a:endParaRPr lang="zh-TW" altLang="en-US" sz="800" dirty="0"/>
          </a:p>
        </p:txBody>
      </p:sp>
      <p:sp>
        <p:nvSpPr>
          <p:cNvPr id="111" name="文字方塊 110"/>
          <p:cNvSpPr txBox="1"/>
          <p:nvPr/>
        </p:nvSpPr>
        <p:spPr>
          <a:xfrm>
            <a:off x="54895" y="2968438"/>
            <a:ext cx="13746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STEP13.Reception</a:t>
            </a:r>
            <a:endParaRPr lang="zh-TW" altLang="en-US" sz="800" dirty="0"/>
          </a:p>
        </p:txBody>
      </p:sp>
      <p:sp>
        <p:nvSpPr>
          <p:cNvPr id="58" name="文字方塊 57"/>
          <p:cNvSpPr txBox="1"/>
          <p:nvPr/>
        </p:nvSpPr>
        <p:spPr>
          <a:xfrm>
            <a:off x="8671412" y="3461162"/>
            <a:ext cx="3392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13.</a:t>
            </a:r>
            <a:endParaRPr lang="zh-TW" altLang="en-US" sz="800" dirty="0"/>
          </a:p>
        </p:txBody>
      </p:sp>
      <p:cxnSp>
        <p:nvCxnSpPr>
          <p:cNvPr id="52" name="直線單箭頭接點 51"/>
          <p:cNvCxnSpPr/>
          <p:nvPr/>
        </p:nvCxnSpPr>
        <p:spPr>
          <a:xfrm flipH="1">
            <a:off x="6291585" y="3699462"/>
            <a:ext cx="237205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單箭頭接點 52"/>
          <p:cNvCxnSpPr/>
          <p:nvPr/>
        </p:nvCxnSpPr>
        <p:spPr>
          <a:xfrm flipH="1">
            <a:off x="7408589" y="3861153"/>
            <a:ext cx="126282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單箭頭接點 53"/>
          <p:cNvCxnSpPr/>
          <p:nvPr/>
        </p:nvCxnSpPr>
        <p:spPr>
          <a:xfrm flipH="1">
            <a:off x="6281266" y="4021843"/>
            <a:ext cx="240743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單箭頭接點 55"/>
          <p:cNvCxnSpPr/>
          <p:nvPr/>
        </p:nvCxnSpPr>
        <p:spPr>
          <a:xfrm flipH="1">
            <a:off x="7140709" y="4165159"/>
            <a:ext cx="154799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單箭頭接點 56"/>
          <p:cNvCxnSpPr/>
          <p:nvPr/>
        </p:nvCxnSpPr>
        <p:spPr>
          <a:xfrm flipH="1">
            <a:off x="7020210" y="4336609"/>
            <a:ext cx="167264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字方塊 60"/>
          <p:cNvSpPr txBox="1"/>
          <p:nvPr/>
        </p:nvSpPr>
        <p:spPr>
          <a:xfrm>
            <a:off x="8661635" y="3593114"/>
            <a:ext cx="3392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14.</a:t>
            </a:r>
            <a:endParaRPr lang="zh-TW" altLang="en-US" sz="800" dirty="0"/>
          </a:p>
        </p:txBody>
      </p:sp>
      <p:sp>
        <p:nvSpPr>
          <p:cNvPr id="62" name="文字方塊 61"/>
          <p:cNvSpPr txBox="1"/>
          <p:nvPr/>
        </p:nvSpPr>
        <p:spPr>
          <a:xfrm>
            <a:off x="8703162" y="3918362"/>
            <a:ext cx="3392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16.</a:t>
            </a:r>
            <a:endParaRPr lang="zh-TW" altLang="en-US" sz="800" dirty="0"/>
          </a:p>
        </p:txBody>
      </p:sp>
      <p:sp>
        <p:nvSpPr>
          <p:cNvPr id="63" name="文字方塊 62"/>
          <p:cNvSpPr txBox="1"/>
          <p:nvPr/>
        </p:nvSpPr>
        <p:spPr>
          <a:xfrm>
            <a:off x="8671411" y="3753431"/>
            <a:ext cx="3392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15.</a:t>
            </a:r>
            <a:endParaRPr lang="zh-TW" altLang="en-US" sz="800" dirty="0"/>
          </a:p>
        </p:txBody>
      </p:sp>
      <p:sp>
        <p:nvSpPr>
          <p:cNvPr id="64" name="文字方塊 63"/>
          <p:cNvSpPr txBox="1"/>
          <p:nvPr/>
        </p:nvSpPr>
        <p:spPr>
          <a:xfrm>
            <a:off x="8692852" y="4073312"/>
            <a:ext cx="3392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17.</a:t>
            </a:r>
            <a:endParaRPr lang="zh-TW" altLang="en-US" sz="800" dirty="0"/>
          </a:p>
        </p:txBody>
      </p:sp>
      <p:sp>
        <p:nvSpPr>
          <p:cNvPr id="65" name="文字方塊 64"/>
          <p:cNvSpPr txBox="1"/>
          <p:nvPr/>
        </p:nvSpPr>
        <p:spPr>
          <a:xfrm>
            <a:off x="8696812" y="4229512"/>
            <a:ext cx="3392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18.</a:t>
            </a:r>
            <a:endParaRPr lang="zh-TW" altLang="en-US" sz="800" dirty="0"/>
          </a:p>
        </p:txBody>
      </p:sp>
      <p:sp>
        <p:nvSpPr>
          <p:cNvPr id="68" name="文字方塊 67"/>
          <p:cNvSpPr txBox="1"/>
          <p:nvPr/>
        </p:nvSpPr>
        <p:spPr>
          <a:xfrm>
            <a:off x="51441" y="3137631"/>
            <a:ext cx="22155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STEP14.Baud Rate Generator for Others enable</a:t>
            </a:r>
            <a:endParaRPr lang="zh-TW" altLang="en-US" sz="800" dirty="0"/>
          </a:p>
        </p:txBody>
      </p:sp>
      <p:sp>
        <p:nvSpPr>
          <p:cNvPr id="69" name="文字方塊 68"/>
          <p:cNvSpPr txBox="1"/>
          <p:nvPr/>
        </p:nvSpPr>
        <p:spPr>
          <a:xfrm>
            <a:off x="51441" y="3306266"/>
            <a:ext cx="22155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STEP15.Source</a:t>
            </a:r>
            <a:endParaRPr lang="zh-TW" altLang="en-US" sz="800" dirty="0"/>
          </a:p>
        </p:txBody>
      </p:sp>
      <p:sp>
        <p:nvSpPr>
          <p:cNvPr id="70" name="文字方塊 69"/>
          <p:cNvSpPr txBox="1"/>
          <p:nvPr/>
        </p:nvSpPr>
        <p:spPr>
          <a:xfrm>
            <a:off x="51441" y="3484018"/>
            <a:ext cx="2336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STEP16.Baud Rate Reload</a:t>
            </a:r>
            <a:endParaRPr lang="zh-TW" altLang="en-US" sz="800" dirty="0"/>
          </a:p>
        </p:txBody>
      </p:sp>
      <p:sp>
        <p:nvSpPr>
          <p:cNvPr id="73" name="文字方塊 72"/>
          <p:cNvSpPr txBox="1"/>
          <p:nvPr/>
        </p:nvSpPr>
        <p:spPr>
          <a:xfrm>
            <a:off x="51441" y="3670347"/>
            <a:ext cx="17075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STEP17.S3BRG Clock Output Control</a:t>
            </a:r>
            <a:endParaRPr lang="zh-TW" altLang="en-US" sz="800" dirty="0"/>
          </a:p>
        </p:txBody>
      </p:sp>
      <p:sp>
        <p:nvSpPr>
          <p:cNvPr id="74" name="文字方塊 73"/>
          <p:cNvSpPr txBox="1"/>
          <p:nvPr/>
        </p:nvSpPr>
        <p:spPr>
          <a:xfrm>
            <a:off x="54894" y="3833820"/>
            <a:ext cx="13746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STEP18.S3BRG Operation</a:t>
            </a:r>
            <a:endParaRPr lang="zh-TW" altLang="en-US" sz="800" dirty="0"/>
          </a:p>
        </p:txBody>
      </p:sp>
      <p:sp>
        <p:nvSpPr>
          <p:cNvPr id="66" name="文字方塊 65"/>
          <p:cNvSpPr txBox="1"/>
          <p:nvPr/>
        </p:nvSpPr>
        <p:spPr>
          <a:xfrm>
            <a:off x="8671412" y="177753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4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</p:spTree>
    <p:extLst>
      <p:ext uri="{BB962C8B-B14F-4D97-AF65-F5344CB8AC3E}">
        <p14:creationId xmlns:p14="http://schemas.microsoft.com/office/powerpoint/2010/main" val="2802786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內容版面配置區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7610" y="393391"/>
            <a:ext cx="5959672" cy="5898703"/>
          </a:xfrm>
        </p:spPr>
      </p:pic>
      <p:sp>
        <p:nvSpPr>
          <p:cNvPr id="83" name="文字方塊 82"/>
          <p:cNvSpPr txBox="1"/>
          <p:nvPr/>
        </p:nvSpPr>
        <p:spPr>
          <a:xfrm>
            <a:off x="7644536" y="118834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1.</a:t>
            </a:r>
            <a:endParaRPr lang="zh-TW" altLang="en-US" sz="800" dirty="0"/>
          </a:p>
        </p:txBody>
      </p:sp>
      <p:sp>
        <p:nvSpPr>
          <p:cNvPr id="86" name="文字方塊 85"/>
          <p:cNvSpPr txBox="1"/>
          <p:nvPr/>
        </p:nvSpPr>
        <p:spPr>
          <a:xfrm>
            <a:off x="8284311" y="161986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3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8" name="文字方塊 87"/>
          <p:cNvSpPr txBox="1"/>
          <p:nvPr/>
        </p:nvSpPr>
        <p:spPr>
          <a:xfrm>
            <a:off x="8666649" y="192455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5.</a:t>
            </a:r>
            <a:endParaRPr lang="zh-TW" altLang="en-US" sz="800" dirty="0"/>
          </a:p>
        </p:txBody>
      </p:sp>
      <p:cxnSp>
        <p:nvCxnSpPr>
          <p:cNvPr id="93" name="直線單箭頭接點 92"/>
          <p:cNvCxnSpPr/>
          <p:nvPr/>
        </p:nvCxnSpPr>
        <p:spPr>
          <a:xfrm flipH="1">
            <a:off x="6900826" y="1285642"/>
            <a:ext cx="72462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單箭頭接點 94"/>
          <p:cNvCxnSpPr>
            <a:stCxn id="43" idx="1"/>
          </p:cNvCxnSpPr>
          <p:nvPr/>
        </p:nvCxnSpPr>
        <p:spPr>
          <a:xfrm flipH="1">
            <a:off x="7392083" y="1883607"/>
            <a:ext cx="128199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單箭頭接點 106"/>
          <p:cNvCxnSpPr/>
          <p:nvPr/>
        </p:nvCxnSpPr>
        <p:spPr>
          <a:xfrm flipH="1">
            <a:off x="6292885" y="1719779"/>
            <a:ext cx="198611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文字方塊 117"/>
          <p:cNvSpPr txBox="1"/>
          <p:nvPr/>
        </p:nvSpPr>
        <p:spPr>
          <a:xfrm>
            <a:off x="8669354" y="284820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8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129" name="文字方塊 128"/>
          <p:cNvSpPr txBox="1"/>
          <p:nvPr/>
        </p:nvSpPr>
        <p:spPr>
          <a:xfrm>
            <a:off x="51443" y="795148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STEP1.Advanced Mode </a:t>
            </a:r>
            <a:endParaRPr lang="zh-TW" altLang="en-US" sz="800" dirty="0"/>
          </a:p>
        </p:txBody>
      </p:sp>
      <p:sp>
        <p:nvSpPr>
          <p:cNvPr id="130" name="文字方塊 129"/>
          <p:cNvSpPr txBox="1"/>
          <p:nvPr/>
        </p:nvSpPr>
        <p:spPr>
          <a:xfrm>
            <a:off x="51443" y="972900"/>
            <a:ext cx="2336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STEP2.Advanced </a:t>
            </a:r>
            <a:r>
              <a:rPr lang="en-US" altLang="zh-TW" sz="800" dirty="0"/>
              <a:t>Mode enable </a:t>
            </a:r>
            <a:endParaRPr lang="zh-TW" altLang="en-US" sz="800" dirty="0"/>
          </a:p>
        </p:txBody>
      </p:sp>
      <p:sp>
        <p:nvSpPr>
          <p:cNvPr id="131" name="文字方塊 130"/>
          <p:cNvSpPr txBox="1"/>
          <p:nvPr/>
        </p:nvSpPr>
        <p:spPr>
          <a:xfrm>
            <a:off x="54073" y="1147562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STEP3.UART3 Enable</a:t>
            </a:r>
            <a:endParaRPr lang="zh-TW" altLang="en-US" sz="800" dirty="0"/>
          </a:p>
        </p:txBody>
      </p:sp>
      <p:sp>
        <p:nvSpPr>
          <p:cNvPr id="132" name="文字方塊 131"/>
          <p:cNvSpPr txBox="1"/>
          <p:nvPr/>
        </p:nvSpPr>
        <p:spPr>
          <a:xfrm>
            <a:off x="54073" y="1547907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STEP5.Uart Mode enable</a:t>
            </a:r>
            <a:endParaRPr lang="zh-TW" altLang="en-US" sz="800" dirty="0"/>
          </a:p>
        </p:txBody>
      </p:sp>
      <p:sp>
        <p:nvSpPr>
          <p:cNvPr id="133" name="文字方塊 132"/>
          <p:cNvSpPr txBox="1"/>
          <p:nvPr/>
        </p:nvSpPr>
        <p:spPr>
          <a:xfrm>
            <a:off x="54073" y="1340590"/>
            <a:ext cx="9899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STEP4.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Uart Mode</a:t>
            </a:r>
            <a:r>
              <a:rPr lang="en-US" altLang="zh-TW" sz="800" dirty="0" smtClean="0"/>
              <a:t> </a:t>
            </a:r>
            <a:endParaRPr lang="zh-TW" altLang="en-US" sz="800" dirty="0"/>
          </a:p>
        </p:txBody>
      </p:sp>
      <p:sp>
        <p:nvSpPr>
          <p:cNvPr id="134" name="文字方塊 133"/>
          <p:cNvSpPr txBox="1"/>
          <p:nvPr/>
        </p:nvSpPr>
        <p:spPr>
          <a:xfrm>
            <a:off x="54073" y="1719779"/>
            <a:ext cx="11243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STEP6.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Mode 3 </a:t>
            </a:r>
            <a:r>
              <a:rPr lang="en-US" altLang="zh-TW" sz="800" b="1" dirty="0">
                <a:solidFill>
                  <a:srgbClr val="0000FF"/>
                </a:solidFill>
              </a:rPr>
              <a:t>9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Bit</a:t>
            </a:r>
            <a:endParaRPr lang="zh-TW" altLang="en-US" sz="800" b="1" dirty="0">
              <a:solidFill>
                <a:srgbClr val="0000FF"/>
              </a:solidFill>
            </a:endParaRPr>
          </a:p>
        </p:txBody>
      </p:sp>
      <p:sp>
        <p:nvSpPr>
          <p:cNvPr id="135" name="文字方塊 134"/>
          <p:cNvSpPr txBox="1"/>
          <p:nvPr/>
        </p:nvSpPr>
        <p:spPr>
          <a:xfrm>
            <a:off x="54073" y="1888936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STEP7.Mode 3 </a:t>
            </a:r>
            <a:r>
              <a:rPr lang="en-US" altLang="zh-TW" sz="800" dirty="0"/>
              <a:t>9</a:t>
            </a:r>
            <a:r>
              <a:rPr lang="en-US" altLang="zh-TW" sz="800" dirty="0" smtClean="0"/>
              <a:t>Bit  enable</a:t>
            </a:r>
            <a:endParaRPr lang="zh-TW" altLang="en-US" sz="800" dirty="0"/>
          </a:p>
        </p:txBody>
      </p:sp>
      <p:sp>
        <p:nvSpPr>
          <p:cNvPr id="136" name="文字方塊 135"/>
          <p:cNvSpPr txBox="1"/>
          <p:nvPr/>
        </p:nvSpPr>
        <p:spPr>
          <a:xfrm>
            <a:off x="54072" y="2088624"/>
            <a:ext cx="15334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STEP8.S3BRG enable</a:t>
            </a:r>
            <a:endParaRPr lang="zh-TW" altLang="en-US" sz="800" dirty="0"/>
          </a:p>
        </p:txBody>
      </p:sp>
      <p:cxnSp>
        <p:nvCxnSpPr>
          <p:cNvPr id="10" name="直線單箭頭接點 9"/>
          <p:cNvCxnSpPr/>
          <p:nvPr/>
        </p:nvCxnSpPr>
        <p:spPr>
          <a:xfrm flipH="1">
            <a:off x="6279609" y="2782652"/>
            <a:ext cx="238599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單箭頭接點 15"/>
          <p:cNvCxnSpPr/>
          <p:nvPr/>
        </p:nvCxnSpPr>
        <p:spPr>
          <a:xfrm flipH="1">
            <a:off x="6278796" y="2029995"/>
            <a:ext cx="238599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單箭頭接點 19"/>
          <p:cNvCxnSpPr/>
          <p:nvPr/>
        </p:nvCxnSpPr>
        <p:spPr>
          <a:xfrm flipH="1">
            <a:off x="7730463" y="2191410"/>
            <a:ext cx="93513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單箭頭接點 74"/>
          <p:cNvCxnSpPr/>
          <p:nvPr/>
        </p:nvCxnSpPr>
        <p:spPr>
          <a:xfrm flipH="1">
            <a:off x="6292713" y="1560061"/>
            <a:ext cx="149753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單箭頭接點 14"/>
          <p:cNvCxnSpPr/>
          <p:nvPr/>
        </p:nvCxnSpPr>
        <p:spPr>
          <a:xfrm flipH="1">
            <a:off x="6280474" y="2941634"/>
            <a:ext cx="238036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字方塊 34"/>
          <p:cNvSpPr txBox="1"/>
          <p:nvPr/>
        </p:nvSpPr>
        <p:spPr>
          <a:xfrm>
            <a:off x="7787311" y="146272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2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43" name="文字方塊 42"/>
          <p:cNvSpPr txBox="1"/>
          <p:nvPr/>
        </p:nvSpPr>
        <p:spPr>
          <a:xfrm>
            <a:off x="8674073" y="1775885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4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48" name="文字方塊 47"/>
          <p:cNvSpPr txBox="1"/>
          <p:nvPr/>
        </p:nvSpPr>
        <p:spPr>
          <a:xfrm>
            <a:off x="8669950" y="2094855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6.</a:t>
            </a:r>
            <a:endParaRPr lang="zh-TW" altLang="en-US" sz="800" dirty="0"/>
          </a:p>
        </p:txBody>
      </p:sp>
      <p:sp>
        <p:nvSpPr>
          <p:cNvPr id="55" name="文字方塊 54"/>
          <p:cNvSpPr txBox="1"/>
          <p:nvPr/>
        </p:nvSpPr>
        <p:spPr>
          <a:xfrm>
            <a:off x="8671412" y="268038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7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cxnSp>
        <p:nvCxnSpPr>
          <p:cNvPr id="67" name="直線單箭頭接點 66"/>
          <p:cNvCxnSpPr/>
          <p:nvPr/>
        </p:nvCxnSpPr>
        <p:spPr>
          <a:xfrm flipH="1">
            <a:off x="7094386" y="3102554"/>
            <a:ext cx="1518596" cy="334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線單箭頭接點 69"/>
          <p:cNvCxnSpPr/>
          <p:nvPr/>
        </p:nvCxnSpPr>
        <p:spPr>
          <a:xfrm flipH="1">
            <a:off x="7759423" y="3255026"/>
            <a:ext cx="87535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單箭頭接點 71"/>
          <p:cNvCxnSpPr/>
          <p:nvPr/>
        </p:nvCxnSpPr>
        <p:spPr>
          <a:xfrm flipH="1">
            <a:off x="6248658" y="3554963"/>
            <a:ext cx="2388087" cy="28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單箭頭接點 75"/>
          <p:cNvCxnSpPr/>
          <p:nvPr/>
        </p:nvCxnSpPr>
        <p:spPr>
          <a:xfrm flipH="1">
            <a:off x="7005831" y="3714368"/>
            <a:ext cx="164429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單箭頭接點 79"/>
          <p:cNvCxnSpPr/>
          <p:nvPr/>
        </p:nvCxnSpPr>
        <p:spPr>
          <a:xfrm flipH="1">
            <a:off x="7033377" y="3862571"/>
            <a:ext cx="161998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文字方塊 90"/>
          <p:cNvSpPr txBox="1"/>
          <p:nvPr/>
        </p:nvSpPr>
        <p:spPr>
          <a:xfrm>
            <a:off x="8611403" y="300354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9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92" name="文字方塊 91"/>
          <p:cNvSpPr txBox="1"/>
          <p:nvPr/>
        </p:nvSpPr>
        <p:spPr>
          <a:xfrm>
            <a:off x="8634782" y="314730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10.</a:t>
            </a:r>
            <a:endParaRPr lang="zh-TW" altLang="en-US" sz="800" dirty="0"/>
          </a:p>
        </p:txBody>
      </p:sp>
      <p:sp>
        <p:nvSpPr>
          <p:cNvPr id="94" name="文字方塊 93"/>
          <p:cNvSpPr txBox="1"/>
          <p:nvPr/>
        </p:nvSpPr>
        <p:spPr>
          <a:xfrm>
            <a:off x="8612982" y="3304643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11.</a:t>
            </a:r>
            <a:endParaRPr lang="zh-TW" altLang="en-US" sz="800" dirty="0"/>
          </a:p>
        </p:txBody>
      </p:sp>
      <p:sp>
        <p:nvSpPr>
          <p:cNvPr id="96" name="文字方塊 95"/>
          <p:cNvSpPr txBox="1"/>
          <p:nvPr/>
        </p:nvSpPr>
        <p:spPr>
          <a:xfrm>
            <a:off x="8634782" y="344724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12.</a:t>
            </a:r>
            <a:endParaRPr lang="zh-TW" altLang="en-US" sz="800" dirty="0"/>
          </a:p>
        </p:txBody>
      </p:sp>
      <p:sp>
        <p:nvSpPr>
          <p:cNvPr id="97" name="文字方塊 96"/>
          <p:cNvSpPr txBox="1"/>
          <p:nvPr/>
        </p:nvSpPr>
        <p:spPr>
          <a:xfrm>
            <a:off x="8650128" y="360664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13.</a:t>
            </a:r>
            <a:endParaRPr lang="zh-TW" altLang="en-US" sz="800" dirty="0"/>
          </a:p>
        </p:txBody>
      </p:sp>
      <p:sp>
        <p:nvSpPr>
          <p:cNvPr id="98" name="文字方塊 97"/>
          <p:cNvSpPr txBox="1"/>
          <p:nvPr/>
        </p:nvSpPr>
        <p:spPr>
          <a:xfrm>
            <a:off x="8640618" y="3754849"/>
            <a:ext cx="3392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14.</a:t>
            </a:r>
            <a:endParaRPr lang="zh-TW" altLang="en-US" sz="800" dirty="0"/>
          </a:p>
        </p:txBody>
      </p:sp>
      <p:sp>
        <p:nvSpPr>
          <p:cNvPr id="106" name="文字方塊 105"/>
          <p:cNvSpPr txBox="1"/>
          <p:nvPr/>
        </p:nvSpPr>
        <p:spPr>
          <a:xfrm>
            <a:off x="54073" y="2256668"/>
            <a:ext cx="2336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STEP9.Data Oder </a:t>
            </a:r>
            <a:endParaRPr lang="zh-TW" altLang="en-US" sz="800" dirty="0"/>
          </a:p>
        </p:txBody>
      </p:sp>
      <p:sp>
        <p:nvSpPr>
          <p:cNvPr id="108" name="文字方塊 107"/>
          <p:cNvSpPr txBox="1"/>
          <p:nvPr/>
        </p:nvSpPr>
        <p:spPr>
          <a:xfrm>
            <a:off x="56703" y="2431330"/>
            <a:ext cx="18814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STEP10.Enhance Baud Rate</a:t>
            </a:r>
            <a:endParaRPr lang="zh-TW" altLang="en-US" sz="800" dirty="0"/>
          </a:p>
        </p:txBody>
      </p:sp>
      <p:sp>
        <p:nvSpPr>
          <p:cNvPr id="109" name="文字方塊 108"/>
          <p:cNvSpPr txBox="1"/>
          <p:nvPr/>
        </p:nvSpPr>
        <p:spPr>
          <a:xfrm>
            <a:off x="56703" y="2831675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STEP12.Baud Rate Reload</a:t>
            </a:r>
            <a:endParaRPr lang="zh-TW" altLang="en-US" sz="800" dirty="0"/>
          </a:p>
        </p:txBody>
      </p:sp>
      <p:sp>
        <p:nvSpPr>
          <p:cNvPr id="110" name="文字方塊 109"/>
          <p:cNvSpPr txBox="1"/>
          <p:nvPr/>
        </p:nvSpPr>
        <p:spPr>
          <a:xfrm>
            <a:off x="56703" y="2624358"/>
            <a:ext cx="22128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STEP11.Source </a:t>
            </a:r>
            <a:endParaRPr lang="zh-TW" altLang="en-US" sz="800" dirty="0"/>
          </a:p>
        </p:txBody>
      </p:sp>
      <p:sp>
        <p:nvSpPr>
          <p:cNvPr id="111" name="文字方塊 110"/>
          <p:cNvSpPr txBox="1"/>
          <p:nvPr/>
        </p:nvSpPr>
        <p:spPr>
          <a:xfrm>
            <a:off x="56704" y="3003547"/>
            <a:ext cx="13746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STEP13.S3BRG Operation</a:t>
            </a:r>
            <a:endParaRPr lang="zh-TW" altLang="en-US" sz="800" dirty="0"/>
          </a:p>
        </p:txBody>
      </p:sp>
      <p:sp>
        <p:nvSpPr>
          <p:cNvPr id="112" name="文字方塊 111"/>
          <p:cNvSpPr txBox="1"/>
          <p:nvPr/>
        </p:nvSpPr>
        <p:spPr>
          <a:xfrm>
            <a:off x="56703" y="3172704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STEP14.Reception</a:t>
            </a:r>
            <a:endParaRPr lang="zh-TW" altLang="en-US" sz="800" dirty="0"/>
          </a:p>
        </p:txBody>
      </p:sp>
      <p:cxnSp>
        <p:nvCxnSpPr>
          <p:cNvPr id="47" name="直線單箭頭接點 46"/>
          <p:cNvCxnSpPr/>
          <p:nvPr/>
        </p:nvCxnSpPr>
        <p:spPr>
          <a:xfrm flipH="1" flipV="1">
            <a:off x="7401664" y="3412364"/>
            <a:ext cx="1213972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9510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內容版面配置區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536" y="424170"/>
            <a:ext cx="6180682" cy="5883461"/>
          </a:xfrm>
        </p:spPr>
      </p:pic>
      <p:sp>
        <p:nvSpPr>
          <p:cNvPr id="83" name="文字方塊 82"/>
          <p:cNvSpPr txBox="1"/>
          <p:nvPr/>
        </p:nvSpPr>
        <p:spPr>
          <a:xfrm>
            <a:off x="7621889" y="118148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1.</a:t>
            </a:r>
            <a:endParaRPr lang="zh-TW" altLang="en-US" sz="800" dirty="0"/>
          </a:p>
        </p:txBody>
      </p:sp>
      <p:sp>
        <p:nvSpPr>
          <p:cNvPr id="86" name="文字方塊 85"/>
          <p:cNvSpPr txBox="1"/>
          <p:nvPr/>
        </p:nvSpPr>
        <p:spPr>
          <a:xfrm>
            <a:off x="8237685" y="160613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3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8" name="文字方塊 87"/>
          <p:cNvSpPr txBox="1"/>
          <p:nvPr/>
        </p:nvSpPr>
        <p:spPr>
          <a:xfrm>
            <a:off x="8678879" y="1928232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5.</a:t>
            </a:r>
            <a:endParaRPr lang="zh-TW" altLang="en-US" sz="800" dirty="0"/>
          </a:p>
        </p:txBody>
      </p:sp>
      <p:cxnSp>
        <p:nvCxnSpPr>
          <p:cNvPr id="93" name="直線單箭頭接點 92"/>
          <p:cNvCxnSpPr/>
          <p:nvPr/>
        </p:nvCxnSpPr>
        <p:spPr>
          <a:xfrm flipH="1">
            <a:off x="6894078" y="1289202"/>
            <a:ext cx="72462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單箭頭接點 94"/>
          <p:cNvCxnSpPr/>
          <p:nvPr/>
        </p:nvCxnSpPr>
        <p:spPr>
          <a:xfrm flipH="1" flipV="1">
            <a:off x="7382102" y="1887159"/>
            <a:ext cx="1261576" cy="177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單箭頭接點 98"/>
          <p:cNvCxnSpPr/>
          <p:nvPr/>
        </p:nvCxnSpPr>
        <p:spPr>
          <a:xfrm flipH="1" flipV="1">
            <a:off x="6273148" y="4024764"/>
            <a:ext cx="2381924" cy="116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單箭頭接點 106"/>
          <p:cNvCxnSpPr/>
          <p:nvPr/>
        </p:nvCxnSpPr>
        <p:spPr>
          <a:xfrm flipH="1">
            <a:off x="6263335" y="1719779"/>
            <a:ext cx="198611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文字方塊 128"/>
          <p:cNvSpPr txBox="1"/>
          <p:nvPr/>
        </p:nvSpPr>
        <p:spPr>
          <a:xfrm>
            <a:off x="51443" y="795148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STEP1.Advanced Mode </a:t>
            </a:r>
            <a:endParaRPr lang="zh-TW" altLang="en-US" sz="800" dirty="0"/>
          </a:p>
        </p:txBody>
      </p:sp>
      <p:sp>
        <p:nvSpPr>
          <p:cNvPr id="130" name="文字方塊 129"/>
          <p:cNvSpPr txBox="1"/>
          <p:nvPr/>
        </p:nvSpPr>
        <p:spPr>
          <a:xfrm>
            <a:off x="51443" y="972900"/>
            <a:ext cx="2336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STEP2.Advanced </a:t>
            </a:r>
            <a:r>
              <a:rPr lang="en-US" altLang="zh-TW" sz="800" dirty="0"/>
              <a:t>Mode enable </a:t>
            </a:r>
            <a:endParaRPr lang="zh-TW" altLang="en-US" sz="800" dirty="0"/>
          </a:p>
        </p:txBody>
      </p:sp>
      <p:sp>
        <p:nvSpPr>
          <p:cNvPr id="131" name="文字方塊 130"/>
          <p:cNvSpPr txBox="1"/>
          <p:nvPr/>
        </p:nvSpPr>
        <p:spPr>
          <a:xfrm>
            <a:off x="54073" y="1147562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STEP3.UART3 Enable</a:t>
            </a:r>
            <a:endParaRPr lang="zh-TW" altLang="en-US" sz="800" dirty="0"/>
          </a:p>
        </p:txBody>
      </p:sp>
      <p:sp>
        <p:nvSpPr>
          <p:cNvPr id="132" name="文字方塊 131"/>
          <p:cNvSpPr txBox="1"/>
          <p:nvPr/>
        </p:nvSpPr>
        <p:spPr>
          <a:xfrm>
            <a:off x="54073" y="1547907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STEP5.Uart Mode enable</a:t>
            </a:r>
            <a:endParaRPr lang="zh-TW" altLang="en-US" sz="800" dirty="0"/>
          </a:p>
        </p:txBody>
      </p:sp>
      <p:sp>
        <p:nvSpPr>
          <p:cNvPr id="133" name="文字方塊 132"/>
          <p:cNvSpPr txBox="1"/>
          <p:nvPr/>
        </p:nvSpPr>
        <p:spPr>
          <a:xfrm>
            <a:off x="54073" y="1340590"/>
            <a:ext cx="9899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STEP4.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Uart Mode</a:t>
            </a:r>
            <a:r>
              <a:rPr lang="en-US" altLang="zh-TW" sz="800" dirty="0" smtClean="0"/>
              <a:t> </a:t>
            </a:r>
            <a:endParaRPr lang="zh-TW" altLang="en-US" sz="800" dirty="0"/>
          </a:p>
        </p:txBody>
      </p:sp>
      <p:sp>
        <p:nvSpPr>
          <p:cNvPr id="134" name="文字方塊 133"/>
          <p:cNvSpPr txBox="1"/>
          <p:nvPr/>
        </p:nvSpPr>
        <p:spPr>
          <a:xfrm>
            <a:off x="54072" y="1719779"/>
            <a:ext cx="14775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STEP6.Mode 4 </a:t>
            </a:r>
            <a:r>
              <a:rPr lang="en-US" altLang="zh-TW" sz="800" dirty="0" err="1" smtClean="0"/>
              <a:t>Spi</a:t>
            </a:r>
            <a:r>
              <a:rPr lang="en-US" altLang="zh-TW" sz="800" dirty="0" smtClean="0"/>
              <a:t> Master</a:t>
            </a:r>
            <a:endParaRPr lang="zh-TW" altLang="en-US" sz="800" dirty="0"/>
          </a:p>
        </p:txBody>
      </p:sp>
      <p:sp>
        <p:nvSpPr>
          <p:cNvPr id="135" name="文字方塊 134"/>
          <p:cNvSpPr txBox="1"/>
          <p:nvPr/>
        </p:nvSpPr>
        <p:spPr>
          <a:xfrm>
            <a:off x="54073" y="1888936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smtClean="0"/>
              <a:t>STEP7.Mode 4 </a:t>
            </a:r>
            <a:r>
              <a:rPr lang="en-US" altLang="zh-TW" sz="800" dirty="0" err="1" smtClean="0"/>
              <a:t>Spi</a:t>
            </a:r>
            <a:r>
              <a:rPr lang="en-US" altLang="zh-TW" sz="800" dirty="0" smtClean="0"/>
              <a:t> Master enable</a:t>
            </a:r>
            <a:endParaRPr lang="zh-TW" altLang="en-US" sz="800" dirty="0"/>
          </a:p>
        </p:txBody>
      </p:sp>
      <p:sp>
        <p:nvSpPr>
          <p:cNvPr id="136" name="文字方塊 135"/>
          <p:cNvSpPr txBox="1"/>
          <p:nvPr/>
        </p:nvSpPr>
        <p:spPr>
          <a:xfrm>
            <a:off x="54072" y="2088624"/>
            <a:ext cx="15334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STEP8.System Clock enable</a:t>
            </a:r>
            <a:endParaRPr lang="zh-TW" altLang="en-US" sz="800" dirty="0"/>
          </a:p>
        </p:txBody>
      </p:sp>
      <p:sp>
        <p:nvSpPr>
          <p:cNvPr id="137" name="文字方塊 136"/>
          <p:cNvSpPr txBox="1"/>
          <p:nvPr/>
        </p:nvSpPr>
        <p:spPr>
          <a:xfrm>
            <a:off x="51442" y="2272249"/>
            <a:ext cx="17075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STEP9.System Clock for S3 enable</a:t>
            </a:r>
            <a:endParaRPr lang="zh-TW" altLang="en-US" sz="800" dirty="0"/>
          </a:p>
        </p:txBody>
      </p:sp>
      <p:cxnSp>
        <p:nvCxnSpPr>
          <p:cNvPr id="10" name="直線單箭頭接點 9"/>
          <p:cNvCxnSpPr/>
          <p:nvPr/>
        </p:nvCxnSpPr>
        <p:spPr>
          <a:xfrm flipH="1">
            <a:off x="7148376" y="4184187"/>
            <a:ext cx="154447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單箭頭接點 15"/>
          <p:cNvCxnSpPr/>
          <p:nvPr/>
        </p:nvCxnSpPr>
        <p:spPr>
          <a:xfrm flipH="1">
            <a:off x="6304129" y="2035954"/>
            <a:ext cx="238599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單箭頭接點 19"/>
          <p:cNvCxnSpPr/>
          <p:nvPr/>
        </p:nvCxnSpPr>
        <p:spPr>
          <a:xfrm flipH="1">
            <a:off x="8034583" y="2201942"/>
            <a:ext cx="64611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單箭頭接點 74"/>
          <p:cNvCxnSpPr/>
          <p:nvPr/>
        </p:nvCxnSpPr>
        <p:spPr>
          <a:xfrm flipH="1">
            <a:off x="6273148" y="1571828"/>
            <a:ext cx="148010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字方塊 34"/>
          <p:cNvSpPr txBox="1"/>
          <p:nvPr/>
        </p:nvSpPr>
        <p:spPr>
          <a:xfrm>
            <a:off x="7751642" y="146410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2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48" name="文字方塊 47"/>
          <p:cNvSpPr txBox="1"/>
          <p:nvPr/>
        </p:nvSpPr>
        <p:spPr>
          <a:xfrm>
            <a:off x="8681979" y="208862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6.</a:t>
            </a:r>
            <a:endParaRPr lang="zh-TW" altLang="en-US" sz="800" dirty="0"/>
          </a:p>
        </p:txBody>
      </p:sp>
      <p:sp>
        <p:nvSpPr>
          <p:cNvPr id="55" name="文字方塊 54"/>
          <p:cNvSpPr txBox="1"/>
          <p:nvPr/>
        </p:nvSpPr>
        <p:spPr>
          <a:xfrm>
            <a:off x="8681979" y="407272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15.</a:t>
            </a:r>
            <a:endParaRPr lang="zh-TW" altLang="en-US" sz="800" dirty="0"/>
          </a:p>
        </p:txBody>
      </p:sp>
      <p:cxnSp>
        <p:nvCxnSpPr>
          <p:cNvPr id="70" name="直線單箭頭接點 69"/>
          <p:cNvCxnSpPr/>
          <p:nvPr/>
        </p:nvCxnSpPr>
        <p:spPr>
          <a:xfrm flipH="1">
            <a:off x="6310313" y="2955371"/>
            <a:ext cx="240184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單箭頭接點 70"/>
          <p:cNvCxnSpPr/>
          <p:nvPr/>
        </p:nvCxnSpPr>
        <p:spPr>
          <a:xfrm flipH="1">
            <a:off x="6304130" y="3116446"/>
            <a:ext cx="235143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單箭頭接點 71"/>
          <p:cNvCxnSpPr/>
          <p:nvPr/>
        </p:nvCxnSpPr>
        <p:spPr>
          <a:xfrm flipH="1">
            <a:off x="6310313" y="3258179"/>
            <a:ext cx="237980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單箭頭接點 75"/>
          <p:cNvCxnSpPr/>
          <p:nvPr/>
        </p:nvCxnSpPr>
        <p:spPr>
          <a:xfrm flipH="1">
            <a:off x="7121127" y="3420393"/>
            <a:ext cx="154050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單箭頭接點 79"/>
          <p:cNvCxnSpPr/>
          <p:nvPr/>
        </p:nvCxnSpPr>
        <p:spPr>
          <a:xfrm flipH="1">
            <a:off x="7473280" y="3573016"/>
            <a:ext cx="118179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單箭頭接點 81"/>
          <p:cNvCxnSpPr/>
          <p:nvPr/>
        </p:nvCxnSpPr>
        <p:spPr>
          <a:xfrm flipH="1" flipV="1">
            <a:off x="6301485" y="3722428"/>
            <a:ext cx="2356085" cy="17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線單箭頭接點 84"/>
          <p:cNvCxnSpPr/>
          <p:nvPr/>
        </p:nvCxnSpPr>
        <p:spPr>
          <a:xfrm flipH="1">
            <a:off x="7400364" y="3883886"/>
            <a:ext cx="126523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文字方塊 91"/>
          <p:cNvSpPr txBox="1"/>
          <p:nvPr/>
        </p:nvSpPr>
        <p:spPr>
          <a:xfrm>
            <a:off x="8704707" y="2859385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7.</a:t>
            </a:r>
            <a:endParaRPr lang="zh-TW" altLang="en-US" sz="800" dirty="0"/>
          </a:p>
        </p:txBody>
      </p:sp>
      <p:sp>
        <p:nvSpPr>
          <p:cNvPr id="94" name="文字方塊 93"/>
          <p:cNvSpPr txBox="1"/>
          <p:nvPr/>
        </p:nvSpPr>
        <p:spPr>
          <a:xfrm>
            <a:off x="8680159" y="300872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8.</a:t>
            </a:r>
            <a:endParaRPr lang="zh-TW" altLang="en-US" sz="800" dirty="0"/>
          </a:p>
        </p:txBody>
      </p:sp>
      <p:sp>
        <p:nvSpPr>
          <p:cNvPr id="96" name="文字方塊 95"/>
          <p:cNvSpPr txBox="1"/>
          <p:nvPr/>
        </p:nvSpPr>
        <p:spPr>
          <a:xfrm>
            <a:off x="8680151" y="315045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9.</a:t>
            </a:r>
            <a:endParaRPr lang="zh-TW" altLang="en-US" sz="800" dirty="0"/>
          </a:p>
        </p:txBody>
      </p:sp>
      <p:sp>
        <p:nvSpPr>
          <p:cNvPr id="97" name="文字方塊 96"/>
          <p:cNvSpPr txBox="1"/>
          <p:nvPr/>
        </p:nvSpPr>
        <p:spPr>
          <a:xfrm>
            <a:off x="8671412" y="331420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10.</a:t>
            </a:r>
            <a:endParaRPr lang="zh-TW" altLang="en-US" sz="800" dirty="0"/>
          </a:p>
        </p:txBody>
      </p:sp>
      <p:sp>
        <p:nvSpPr>
          <p:cNvPr id="98" name="文字方塊 97"/>
          <p:cNvSpPr txBox="1"/>
          <p:nvPr/>
        </p:nvSpPr>
        <p:spPr>
          <a:xfrm>
            <a:off x="8671412" y="3473623"/>
            <a:ext cx="3392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11.</a:t>
            </a:r>
            <a:endParaRPr lang="zh-TW" altLang="en-US" sz="800" dirty="0"/>
          </a:p>
        </p:txBody>
      </p:sp>
      <p:sp>
        <p:nvSpPr>
          <p:cNvPr id="100" name="文字方塊 99"/>
          <p:cNvSpPr txBox="1"/>
          <p:nvPr/>
        </p:nvSpPr>
        <p:spPr>
          <a:xfrm>
            <a:off x="8665602" y="362308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12.</a:t>
            </a:r>
            <a:endParaRPr lang="zh-TW" altLang="en-US" sz="800" dirty="0"/>
          </a:p>
        </p:txBody>
      </p:sp>
      <p:sp>
        <p:nvSpPr>
          <p:cNvPr id="101" name="文字方塊 100"/>
          <p:cNvSpPr txBox="1"/>
          <p:nvPr/>
        </p:nvSpPr>
        <p:spPr>
          <a:xfrm>
            <a:off x="8671412" y="377732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13.</a:t>
            </a:r>
            <a:endParaRPr lang="zh-TW" altLang="en-US" sz="800" dirty="0"/>
          </a:p>
        </p:txBody>
      </p:sp>
      <p:sp>
        <p:nvSpPr>
          <p:cNvPr id="105" name="文字方塊 104"/>
          <p:cNvSpPr txBox="1"/>
          <p:nvPr/>
        </p:nvSpPr>
        <p:spPr>
          <a:xfrm>
            <a:off x="51442" y="2440884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STEP10.Data Oder </a:t>
            </a:r>
            <a:endParaRPr lang="zh-TW" altLang="en-US" sz="800" dirty="0"/>
          </a:p>
        </p:txBody>
      </p:sp>
      <p:sp>
        <p:nvSpPr>
          <p:cNvPr id="108" name="文字方塊 107"/>
          <p:cNvSpPr txBox="1"/>
          <p:nvPr/>
        </p:nvSpPr>
        <p:spPr>
          <a:xfrm>
            <a:off x="54074" y="2639505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STEP11.Source</a:t>
            </a:r>
            <a:endParaRPr lang="zh-TW" altLang="en-US" sz="800" dirty="0"/>
          </a:p>
        </p:txBody>
      </p:sp>
      <p:sp>
        <p:nvSpPr>
          <p:cNvPr id="109" name="文字方塊 108"/>
          <p:cNvSpPr txBox="1"/>
          <p:nvPr/>
        </p:nvSpPr>
        <p:spPr>
          <a:xfrm>
            <a:off x="60710" y="3068284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STEP13.Source</a:t>
            </a:r>
            <a:endParaRPr lang="zh-TW" altLang="en-US" sz="800" dirty="0"/>
          </a:p>
        </p:txBody>
      </p:sp>
      <p:sp>
        <p:nvSpPr>
          <p:cNvPr id="110" name="文字方塊 109"/>
          <p:cNvSpPr txBox="1"/>
          <p:nvPr/>
        </p:nvSpPr>
        <p:spPr>
          <a:xfrm>
            <a:off x="51442" y="2847649"/>
            <a:ext cx="22128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STEP12.Baud Rate Generator for Others enable </a:t>
            </a:r>
            <a:endParaRPr lang="zh-TW" altLang="en-US" sz="800" dirty="0"/>
          </a:p>
        </p:txBody>
      </p:sp>
      <p:sp>
        <p:nvSpPr>
          <p:cNvPr id="111" name="文字方塊 110"/>
          <p:cNvSpPr txBox="1"/>
          <p:nvPr/>
        </p:nvSpPr>
        <p:spPr>
          <a:xfrm>
            <a:off x="60710" y="3258179"/>
            <a:ext cx="13746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STEP14.Baud Rate Reload</a:t>
            </a:r>
            <a:endParaRPr lang="zh-TW" altLang="en-US" sz="800" dirty="0"/>
          </a:p>
        </p:txBody>
      </p:sp>
      <p:sp>
        <p:nvSpPr>
          <p:cNvPr id="112" name="文字方塊 111"/>
          <p:cNvSpPr txBox="1"/>
          <p:nvPr/>
        </p:nvSpPr>
        <p:spPr>
          <a:xfrm>
            <a:off x="60710" y="3446874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STEP15.S3BRG Clock Output Control</a:t>
            </a:r>
            <a:endParaRPr lang="zh-TW" altLang="en-US" sz="800" dirty="0"/>
          </a:p>
        </p:txBody>
      </p:sp>
      <p:sp>
        <p:nvSpPr>
          <p:cNvPr id="113" name="文字方塊 112"/>
          <p:cNvSpPr txBox="1"/>
          <p:nvPr/>
        </p:nvSpPr>
        <p:spPr>
          <a:xfrm>
            <a:off x="54072" y="3623087"/>
            <a:ext cx="15334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STEP16.S3BRG Operation</a:t>
            </a:r>
            <a:endParaRPr lang="zh-TW" altLang="en-US" sz="800" dirty="0"/>
          </a:p>
        </p:txBody>
      </p:sp>
      <p:cxnSp>
        <p:nvCxnSpPr>
          <p:cNvPr id="79" name="直線單箭頭接點 78"/>
          <p:cNvCxnSpPr/>
          <p:nvPr/>
        </p:nvCxnSpPr>
        <p:spPr>
          <a:xfrm flipH="1">
            <a:off x="7031908" y="4333582"/>
            <a:ext cx="167279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文字方塊 80"/>
          <p:cNvSpPr txBox="1"/>
          <p:nvPr/>
        </p:nvSpPr>
        <p:spPr>
          <a:xfrm>
            <a:off x="8692851" y="4218863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16.</a:t>
            </a:r>
            <a:endParaRPr lang="zh-TW" altLang="en-US" sz="800" dirty="0"/>
          </a:p>
        </p:txBody>
      </p:sp>
      <p:sp>
        <p:nvSpPr>
          <p:cNvPr id="69" name="文字方塊 68"/>
          <p:cNvSpPr txBox="1"/>
          <p:nvPr/>
        </p:nvSpPr>
        <p:spPr>
          <a:xfrm>
            <a:off x="8640064" y="178121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4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78" name="文字方塊 77"/>
          <p:cNvSpPr txBox="1"/>
          <p:nvPr/>
        </p:nvSpPr>
        <p:spPr>
          <a:xfrm>
            <a:off x="8655561" y="3917042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14.</a:t>
            </a:r>
            <a:endParaRPr lang="zh-TW" altLang="en-US" sz="800" dirty="0"/>
          </a:p>
        </p:txBody>
      </p:sp>
    </p:spTree>
    <p:extLst>
      <p:ext uri="{BB962C8B-B14F-4D97-AF65-F5344CB8AC3E}">
        <p14:creationId xmlns:p14="http://schemas.microsoft.com/office/powerpoint/2010/main" val="1538993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內容版面配置區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6899" y="450966"/>
            <a:ext cx="5952050" cy="5875840"/>
          </a:xfrm>
        </p:spPr>
      </p:pic>
      <p:sp>
        <p:nvSpPr>
          <p:cNvPr id="83" name="文字方塊 82"/>
          <p:cNvSpPr txBox="1"/>
          <p:nvPr/>
        </p:nvSpPr>
        <p:spPr>
          <a:xfrm>
            <a:off x="7596486" y="120347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1.</a:t>
            </a:r>
            <a:endParaRPr lang="zh-TW" altLang="en-US" sz="800" dirty="0"/>
          </a:p>
        </p:txBody>
      </p:sp>
      <p:sp>
        <p:nvSpPr>
          <p:cNvPr id="86" name="文字方塊 85"/>
          <p:cNvSpPr txBox="1"/>
          <p:nvPr/>
        </p:nvSpPr>
        <p:spPr>
          <a:xfrm>
            <a:off x="8273645" y="165562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3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8" name="文字方塊 87"/>
          <p:cNvSpPr txBox="1"/>
          <p:nvPr/>
        </p:nvSpPr>
        <p:spPr>
          <a:xfrm>
            <a:off x="8696091" y="210472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5.</a:t>
            </a:r>
            <a:endParaRPr lang="zh-TW" altLang="en-US" sz="800" dirty="0"/>
          </a:p>
        </p:txBody>
      </p:sp>
      <p:cxnSp>
        <p:nvCxnSpPr>
          <p:cNvPr id="93" name="直線單箭頭接點 92"/>
          <p:cNvCxnSpPr/>
          <p:nvPr/>
        </p:nvCxnSpPr>
        <p:spPr>
          <a:xfrm flipH="1">
            <a:off x="6867030" y="1311199"/>
            <a:ext cx="72462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單箭頭接點 94"/>
          <p:cNvCxnSpPr/>
          <p:nvPr/>
        </p:nvCxnSpPr>
        <p:spPr>
          <a:xfrm flipH="1">
            <a:off x="7113240" y="1916832"/>
            <a:ext cx="118508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單箭頭接點 106"/>
          <p:cNvCxnSpPr/>
          <p:nvPr/>
        </p:nvCxnSpPr>
        <p:spPr>
          <a:xfrm flipH="1">
            <a:off x="6291048" y="1763351"/>
            <a:ext cx="198611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文字方塊 117"/>
          <p:cNvSpPr txBox="1"/>
          <p:nvPr/>
        </p:nvSpPr>
        <p:spPr>
          <a:xfrm>
            <a:off x="8705562" y="258952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8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129" name="文字方塊 128"/>
          <p:cNvSpPr txBox="1"/>
          <p:nvPr/>
        </p:nvSpPr>
        <p:spPr>
          <a:xfrm>
            <a:off x="51443" y="795148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STEP1.Advanced Mode </a:t>
            </a:r>
            <a:endParaRPr lang="zh-TW" altLang="en-US" sz="800" dirty="0"/>
          </a:p>
        </p:txBody>
      </p:sp>
      <p:sp>
        <p:nvSpPr>
          <p:cNvPr id="130" name="文字方塊 129"/>
          <p:cNvSpPr txBox="1"/>
          <p:nvPr/>
        </p:nvSpPr>
        <p:spPr>
          <a:xfrm>
            <a:off x="51443" y="972900"/>
            <a:ext cx="2336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STEP2.Advanced </a:t>
            </a:r>
            <a:r>
              <a:rPr lang="en-US" altLang="zh-TW" sz="800" dirty="0"/>
              <a:t>Mode enable </a:t>
            </a:r>
            <a:endParaRPr lang="zh-TW" altLang="en-US" sz="800" dirty="0"/>
          </a:p>
        </p:txBody>
      </p:sp>
      <p:sp>
        <p:nvSpPr>
          <p:cNvPr id="131" name="文字方塊 130"/>
          <p:cNvSpPr txBox="1"/>
          <p:nvPr/>
        </p:nvSpPr>
        <p:spPr>
          <a:xfrm>
            <a:off x="54073" y="1147562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STEP3.UART3 Enable</a:t>
            </a:r>
            <a:endParaRPr lang="zh-TW" altLang="en-US" sz="800" dirty="0"/>
          </a:p>
        </p:txBody>
      </p:sp>
      <p:sp>
        <p:nvSpPr>
          <p:cNvPr id="132" name="文字方塊 131"/>
          <p:cNvSpPr txBox="1"/>
          <p:nvPr/>
        </p:nvSpPr>
        <p:spPr>
          <a:xfrm>
            <a:off x="54073" y="1547907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STEP5.Timer Mode enable</a:t>
            </a:r>
            <a:endParaRPr lang="zh-TW" altLang="en-US" sz="800" dirty="0"/>
          </a:p>
        </p:txBody>
      </p:sp>
      <p:sp>
        <p:nvSpPr>
          <p:cNvPr id="133" name="文字方塊 132"/>
          <p:cNvSpPr txBox="1"/>
          <p:nvPr/>
        </p:nvSpPr>
        <p:spPr>
          <a:xfrm>
            <a:off x="54073" y="1340590"/>
            <a:ext cx="9899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STEP4.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Timer Mode</a:t>
            </a:r>
            <a:r>
              <a:rPr lang="en-US" altLang="zh-TW" sz="800" dirty="0" smtClean="0"/>
              <a:t> </a:t>
            </a:r>
            <a:endParaRPr lang="zh-TW" altLang="en-US" sz="800" dirty="0"/>
          </a:p>
        </p:txBody>
      </p:sp>
      <p:sp>
        <p:nvSpPr>
          <p:cNvPr id="134" name="文字方塊 133"/>
          <p:cNvSpPr txBox="1"/>
          <p:nvPr/>
        </p:nvSpPr>
        <p:spPr>
          <a:xfrm>
            <a:off x="54073" y="1719779"/>
            <a:ext cx="11243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STEP6.S3BRG</a:t>
            </a:r>
            <a:endParaRPr lang="zh-TW" altLang="en-US" sz="800" dirty="0"/>
          </a:p>
        </p:txBody>
      </p:sp>
      <p:sp>
        <p:nvSpPr>
          <p:cNvPr id="135" name="文字方塊 134"/>
          <p:cNvSpPr txBox="1"/>
          <p:nvPr/>
        </p:nvSpPr>
        <p:spPr>
          <a:xfrm>
            <a:off x="54073" y="1888936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STEP7.8Bit Pure Timer enable</a:t>
            </a:r>
            <a:endParaRPr lang="zh-TW" altLang="en-US" sz="800" dirty="0"/>
          </a:p>
        </p:txBody>
      </p:sp>
      <p:sp>
        <p:nvSpPr>
          <p:cNvPr id="136" name="文字方塊 135"/>
          <p:cNvSpPr txBox="1"/>
          <p:nvPr/>
        </p:nvSpPr>
        <p:spPr>
          <a:xfrm>
            <a:off x="54072" y="2088624"/>
            <a:ext cx="15334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STEP8.Clock Source</a:t>
            </a:r>
            <a:endParaRPr lang="zh-TW" altLang="en-US" sz="800" dirty="0"/>
          </a:p>
        </p:txBody>
      </p:sp>
      <p:sp>
        <p:nvSpPr>
          <p:cNvPr id="137" name="文字方塊 136"/>
          <p:cNvSpPr txBox="1"/>
          <p:nvPr/>
        </p:nvSpPr>
        <p:spPr>
          <a:xfrm>
            <a:off x="51442" y="2272249"/>
            <a:ext cx="2336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STEP9.Baud Rate Generator Overflow S3 Interrupt</a:t>
            </a:r>
            <a:endParaRPr lang="zh-TW" altLang="en-US" sz="800" dirty="0"/>
          </a:p>
        </p:txBody>
      </p:sp>
      <p:cxnSp>
        <p:nvCxnSpPr>
          <p:cNvPr id="10" name="直線單箭頭接點 9"/>
          <p:cNvCxnSpPr/>
          <p:nvPr/>
        </p:nvCxnSpPr>
        <p:spPr>
          <a:xfrm flipH="1">
            <a:off x="7185248" y="3140968"/>
            <a:ext cx="147779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單箭頭接點 15"/>
          <p:cNvCxnSpPr/>
          <p:nvPr/>
        </p:nvCxnSpPr>
        <p:spPr>
          <a:xfrm flipH="1">
            <a:off x="6321152" y="2204864"/>
            <a:ext cx="238599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單箭頭接點 19"/>
          <p:cNvCxnSpPr/>
          <p:nvPr/>
        </p:nvCxnSpPr>
        <p:spPr>
          <a:xfrm flipH="1">
            <a:off x="7596486" y="2379971"/>
            <a:ext cx="93513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單箭頭接點 74"/>
          <p:cNvCxnSpPr/>
          <p:nvPr/>
        </p:nvCxnSpPr>
        <p:spPr>
          <a:xfrm flipH="1">
            <a:off x="6292884" y="1623671"/>
            <a:ext cx="149753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單箭頭接點 14"/>
          <p:cNvCxnSpPr/>
          <p:nvPr/>
        </p:nvCxnSpPr>
        <p:spPr>
          <a:xfrm flipH="1">
            <a:off x="6321152" y="2530909"/>
            <a:ext cx="242086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字方塊 34"/>
          <p:cNvSpPr txBox="1"/>
          <p:nvPr/>
        </p:nvSpPr>
        <p:spPr>
          <a:xfrm>
            <a:off x="7790414" y="151594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2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43" name="文字方塊 42"/>
          <p:cNvSpPr txBox="1"/>
          <p:nvPr/>
        </p:nvSpPr>
        <p:spPr>
          <a:xfrm>
            <a:off x="8279373" y="181351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4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48" name="文字方塊 47"/>
          <p:cNvSpPr txBox="1"/>
          <p:nvPr/>
        </p:nvSpPr>
        <p:spPr>
          <a:xfrm>
            <a:off x="8531625" y="227224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6.</a:t>
            </a:r>
            <a:endParaRPr lang="zh-TW" altLang="en-US" sz="800" dirty="0"/>
          </a:p>
        </p:txBody>
      </p:sp>
      <p:sp>
        <p:nvSpPr>
          <p:cNvPr id="55" name="文字方塊 54"/>
          <p:cNvSpPr txBox="1"/>
          <p:nvPr/>
        </p:nvSpPr>
        <p:spPr>
          <a:xfrm>
            <a:off x="8724975" y="242318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7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cxnSp>
        <p:nvCxnSpPr>
          <p:cNvPr id="67" name="直線單箭頭接點 66"/>
          <p:cNvCxnSpPr/>
          <p:nvPr/>
        </p:nvCxnSpPr>
        <p:spPr>
          <a:xfrm flipH="1">
            <a:off x="7783024" y="2691333"/>
            <a:ext cx="94195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單箭頭接點 70"/>
          <p:cNvCxnSpPr/>
          <p:nvPr/>
        </p:nvCxnSpPr>
        <p:spPr>
          <a:xfrm flipH="1">
            <a:off x="7015635" y="2834080"/>
            <a:ext cx="163437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單箭頭接點 71"/>
          <p:cNvCxnSpPr/>
          <p:nvPr/>
        </p:nvCxnSpPr>
        <p:spPr>
          <a:xfrm flipH="1">
            <a:off x="7045980" y="2989638"/>
            <a:ext cx="161706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單箭頭接點 75"/>
          <p:cNvCxnSpPr/>
          <p:nvPr/>
        </p:nvCxnSpPr>
        <p:spPr>
          <a:xfrm flipH="1">
            <a:off x="7185248" y="3284984"/>
            <a:ext cx="147779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單箭頭接點 79"/>
          <p:cNvCxnSpPr/>
          <p:nvPr/>
        </p:nvCxnSpPr>
        <p:spPr>
          <a:xfrm flipH="1">
            <a:off x="6249144" y="3429000"/>
            <a:ext cx="239764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文字方塊 90"/>
          <p:cNvSpPr txBox="1"/>
          <p:nvPr/>
        </p:nvSpPr>
        <p:spPr>
          <a:xfrm>
            <a:off x="8649664" y="2729192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9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94" name="文字方塊 93"/>
          <p:cNvSpPr txBox="1"/>
          <p:nvPr/>
        </p:nvSpPr>
        <p:spPr>
          <a:xfrm>
            <a:off x="8655199" y="288191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10.</a:t>
            </a:r>
            <a:endParaRPr lang="zh-TW" altLang="en-US" sz="800" dirty="0"/>
          </a:p>
        </p:txBody>
      </p:sp>
      <p:sp>
        <p:nvSpPr>
          <p:cNvPr id="96" name="文字方塊 95"/>
          <p:cNvSpPr txBox="1"/>
          <p:nvPr/>
        </p:nvSpPr>
        <p:spPr>
          <a:xfrm>
            <a:off x="8649664" y="303324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11.</a:t>
            </a:r>
            <a:endParaRPr lang="zh-TW" altLang="en-US" sz="800" dirty="0"/>
          </a:p>
        </p:txBody>
      </p:sp>
      <p:sp>
        <p:nvSpPr>
          <p:cNvPr id="97" name="文字方塊 96"/>
          <p:cNvSpPr txBox="1"/>
          <p:nvPr/>
        </p:nvSpPr>
        <p:spPr>
          <a:xfrm>
            <a:off x="8649664" y="318086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12.</a:t>
            </a:r>
            <a:endParaRPr lang="zh-TW" altLang="en-US" sz="800" dirty="0"/>
          </a:p>
        </p:txBody>
      </p:sp>
      <p:sp>
        <p:nvSpPr>
          <p:cNvPr id="105" name="文字方塊 104"/>
          <p:cNvSpPr txBox="1"/>
          <p:nvPr/>
        </p:nvSpPr>
        <p:spPr>
          <a:xfrm>
            <a:off x="51442" y="2440884"/>
            <a:ext cx="22155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STEP10.External Pin Trigger S3 Interrupt</a:t>
            </a:r>
            <a:endParaRPr lang="zh-TW" altLang="en-US" sz="800" dirty="0"/>
          </a:p>
        </p:txBody>
      </p:sp>
      <p:sp>
        <p:nvSpPr>
          <p:cNvPr id="106" name="文字方塊 105"/>
          <p:cNvSpPr txBox="1"/>
          <p:nvPr/>
        </p:nvSpPr>
        <p:spPr>
          <a:xfrm>
            <a:off x="51442" y="2618636"/>
            <a:ext cx="2336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STEP11.External Pin Control </a:t>
            </a:r>
            <a:r>
              <a:rPr lang="en-US" altLang="zh-TW" sz="800" dirty="0" err="1" smtClean="0"/>
              <a:t>Baudrate</a:t>
            </a:r>
            <a:r>
              <a:rPr lang="en-US" altLang="zh-TW" sz="800" dirty="0" smtClean="0"/>
              <a:t> Generator </a:t>
            </a:r>
            <a:endParaRPr lang="zh-TW" altLang="en-US" sz="800" dirty="0"/>
          </a:p>
        </p:txBody>
      </p:sp>
      <p:sp>
        <p:nvSpPr>
          <p:cNvPr id="109" name="文字方塊 108"/>
          <p:cNvSpPr txBox="1"/>
          <p:nvPr/>
        </p:nvSpPr>
        <p:spPr>
          <a:xfrm>
            <a:off x="51442" y="2804965"/>
            <a:ext cx="17011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STEP12</a:t>
            </a:r>
            <a:r>
              <a:rPr lang="en-US" altLang="zh-TW" sz="800" dirty="0"/>
              <a:t>. External </a:t>
            </a:r>
            <a:r>
              <a:rPr lang="en-US" altLang="zh-TW" sz="800" dirty="0" smtClean="0"/>
              <a:t>Pin Trigger Level</a:t>
            </a:r>
            <a:endParaRPr lang="zh-TW" altLang="en-US" sz="800" dirty="0"/>
          </a:p>
        </p:txBody>
      </p:sp>
      <p:sp>
        <p:nvSpPr>
          <p:cNvPr id="111" name="文字方塊 110"/>
          <p:cNvSpPr txBox="1"/>
          <p:nvPr/>
        </p:nvSpPr>
        <p:spPr>
          <a:xfrm>
            <a:off x="54894" y="3173442"/>
            <a:ext cx="16977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STEP14.S3BRG Clock Output Control</a:t>
            </a:r>
            <a:endParaRPr lang="zh-TW" altLang="en-US" sz="800" dirty="0"/>
          </a:p>
        </p:txBody>
      </p:sp>
      <p:sp>
        <p:nvSpPr>
          <p:cNvPr id="58" name="文字方塊 57"/>
          <p:cNvSpPr txBox="1"/>
          <p:nvPr/>
        </p:nvSpPr>
        <p:spPr>
          <a:xfrm>
            <a:off x="8645230" y="3321278"/>
            <a:ext cx="3392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13.</a:t>
            </a:r>
            <a:endParaRPr lang="zh-TW" altLang="en-US" sz="800" dirty="0"/>
          </a:p>
        </p:txBody>
      </p:sp>
      <p:cxnSp>
        <p:nvCxnSpPr>
          <p:cNvPr id="52" name="直線單箭頭接點 51"/>
          <p:cNvCxnSpPr/>
          <p:nvPr/>
        </p:nvCxnSpPr>
        <p:spPr>
          <a:xfrm flipH="1">
            <a:off x="7144471" y="3593922"/>
            <a:ext cx="150553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單箭頭接點 53"/>
          <p:cNvCxnSpPr/>
          <p:nvPr/>
        </p:nvCxnSpPr>
        <p:spPr>
          <a:xfrm flipH="1">
            <a:off x="7019542" y="3754790"/>
            <a:ext cx="164350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文字方塊 55"/>
          <p:cNvSpPr txBox="1"/>
          <p:nvPr/>
        </p:nvSpPr>
        <p:spPr>
          <a:xfrm>
            <a:off x="8654572" y="3486200"/>
            <a:ext cx="3392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14.</a:t>
            </a:r>
            <a:endParaRPr lang="zh-TW" altLang="en-US" sz="800" dirty="0"/>
          </a:p>
        </p:txBody>
      </p:sp>
      <p:sp>
        <p:nvSpPr>
          <p:cNvPr id="57" name="文字方塊 56"/>
          <p:cNvSpPr txBox="1"/>
          <p:nvPr/>
        </p:nvSpPr>
        <p:spPr>
          <a:xfrm>
            <a:off x="8654572" y="3647068"/>
            <a:ext cx="3392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15.</a:t>
            </a:r>
            <a:endParaRPr lang="zh-TW" altLang="en-US" sz="800" dirty="0"/>
          </a:p>
        </p:txBody>
      </p:sp>
      <p:sp>
        <p:nvSpPr>
          <p:cNvPr id="59" name="文字方塊 58"/>
          <p:cNvSpPr txBox="1"/>
          <p:nvPr/>
        </p:nvSpPr>
        <p:spPr>
          <a:xfrm>
            <a:off x="51442" y="3342268"/>
            <a:ext cx="13746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STEP15.S3BRG Operation</a:t>
            </a:r>
            <a:endParaRPr lang="zh-TW" altLang="en-US" sz="800" dirty="0"/>
          </a:p>
        </p:txBody>
      </p:sp>
      <p:sp>
        <p:nvSpPr>
          <p:cNvPr id="60" name="文字方塊 59"/>
          <p:cNvSpPr txBox="1"/>
          <p:nvPr/>
        </p:nvSpPr>
        <p:spPr>
          <a:xfrm>
            <a:off x="54895" y="2996998"/>
            <a:ext cx="13746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STEP13.Baud Rate Reload</a:t>
            </a:r>
            <a:endParaRPr lang="zh-TW" altLang="en-US" sz="800" dirty="0"/>
          </a:p>
        </p:txBody>
      </p:sp>
    </p:spTree>
    <p:extLst>
      <p:ext uri="{BB962C8B-B14F-4D97-AF65-F5344CB8AC3E}">
        <p14:creationId xmlns:p14="http://schemas.microsoft.com/office/powerpoint/2010/main" val="326317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620" y="443345"/>
            <a:ext cx="5929187" cy="5891082"/>
          </a:xfrm>
        </p:spPr>
      </p:pic>
      <p:sp>
        <p:nvSpPr>
          <p:cNvPr id="83" name="文字方塊 82"/>
          <p:cNvSpPr txBox="1"/>
          <p:nvPr/>
        </p:nvSpPr>
        <p:spPr>
          <a:xfrm>
            <a:off x="7591580" y="119822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1.</a:t>
            </a:r>
            <a:endParaRPr lang="zh-TW" altLang="en-US" sz="800" dirty="0"/>
          </a:p>
        </p:txBody>
      </p:sp>
      <p:sp>
        <p:nvSpPr>
          <p:cNvPr id="86" name="文字方塊 85"/>
          <p:cNvSpPr txBox="1"/>
          <p:nvPr/>
        </p:nvSpPr>
        <p:spPr>
          <a:xfrm>
            <a:off x="8281211" y="165562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3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8" name="文字方塊 87"/>
          <p:cNvSpPr txBox="1"/>
          <p:nvPr/>
        </p:nvSpPr>
        <p:spPr>
          <a:xfrm>
            <a:off x="8677041" y="212853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5.</a:t>
            </a:r>
            <a:endParaRPr lang="zh-TW" altLang="en-US" sz="800" dirty="0"/>
          </a:p>
        </p:txBody>
      </p:sp>
      <p:cxnSp>
        <p:nvCxnSpPr>
          <p:cNvPr id="93" name="直線單箭頭接點 92"/>
          <p:cNvCxnSpPr/>
          <p:nvPr/>
        </p:nvCxnSpPr>
        <p:spPr>
          <a:xfrm flipH="1">
            <a:off x="6854437" y="1305948"/>
            <a:ext cx="72462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單箭頭接點 94"/>
          <p:cNvCxnSpPr/>
          <p:nvPr/>
        </p:nvCxnSpPr>
        <p:spPr>
          <a:xfrm flipH="1">
            <a:off x="7113240" y="1916832"/>
            <a:ext cx="1590961" cy="56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單箭頭接點 106"/>
          <p:cNvCxnSpPr/>
          <p:nvPr/>
        </p:nvCxnSpPr>
        <p:spPr>
          <a:xfrm flipH="1">
            <a:off x="6291048" y="1763351"/>
            <a:ext cx="198611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文字方塊 117"/>
          <p:cNvSpPr txBox="1"/>
          <p:nvPr/>
        </p:nvSpPr>
        <p:spPr>
          <a:xfrm>
            <a:off x="8677041" y="272635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8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129" name="文字方塊 128"/>
          <p:cNvSpPr txBox="1"/>
          <p:nvPr/>
        </p:nvSpPr>
        <p:spPr>
          <a:xfrm>
            <a:off x="51443" y="795148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STEP1.Advanced Mode </a:t>
            </a:r>
            <a:endParaRPr lang="zh-TW" altLang="en-US" sz="800" dirty="0"/>
          </a:p>
        </p:txBody>
      </p:sp>
      <p:sp>
        <p:nvSpPr>
          <p:cNvPr id="130" name="文字方塊 129"/>
          <p:cNvSpPr txBox="1"/>
          <p:nvPr/>
        </p:nvSpPr>
        <p:spPr>
          <a:xfrm>
            <a:off x="51443" y="972900"/>
            <a:ext cx="2336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STEP2.Advanced </a:t>
            </a:r>
            <a:r>
              <a:rPr lang="en-US" altLang="zh-TW" sz="800" dirty="0"/>
              <a:t>Mode enable </a:t>
            </a:r>
            <a:endParaRPr lang="zh-TW" altLang="en-US" sz="800" dirty="0"/>
          </a:p>
        </p:txBody>
      </p:sp>
      <p:sp>
        <p:nvSpPr>
          <p:cNvPr id="131" name="文字方塊 130"/>
          <p:cNvSpPr txBox="1"/>
          <p:nvPr/>
        </p:nvSpPr>
        <p:spPr>
          <a:xfrm>
            <a:off x="54073" y="1147562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STEP3.UART3 Enable</a:t>
            </a:r>
            <a:endParaRPr lang="zh-TW" altLang="en-US" sz="800" dirty="0"/>
          </a:p>
        </p:txBody>
      </p:sp>
      <p:sp>
        <p:nvSpPr>
          <p:cNvPr id="132" name="文字方塊 131"/>
          <p:cNvSpPr txBox="1"/>
          <p:nvPr/>
        </p:nvSpPr>
        <p:spPr>
          <a:xfrm>
            <a:off x="54073" y="1547907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STEP5.Timer Mode enable</a:t>
            </a:r>
            <a:endParaRPr lang="zh-TW" altLang="en-US" sz="800" dirty="0"/>
          </a:p>
        </p:txBody>
      </p:sp>
      <p:sp>
        <p:nvSpPr>
          <p:cNvPr id="133" name="文字方塊 132"/>
          <p:cNvSpPr txBox="1"/>
          <p:nvPr/>
        </p:nvSpPr>
        <p:spPr>
          <a:xfrm>
            <a:off x="54073" y="1340590"/>
            <a:ext cx="9899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STEP4.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Timer Mode</a:t>
            </a:r>
            <a:r>
              <a:rPr lang="en-US" altLang="zh-TW" sz="800" dirty="0" smtClean="0"/>
              <a:t> </a:t>
            </a:r>
            <a:endParaRPr lang="zh-TW" altLang="en-US" sz="800" dirty="0"/>
          </a:p>
        </p:txBody>
      </p:sp>
      <p:sp>
        <p:nvSpPr>
          <p:cNvPr id="134" name="文字方塊 133"/>
          <p:cNvSpPr txBox="1"/>
          <p:nvPr/>
        </p:nvSpPr>
        <p:spPr>
          <a:xfrm>
            <a:off x="54073" y="1719779"/>
            <a:ext cx="11243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STEP6.S3BRG</a:t>
            </a:r>
            <a:endParaRPr lang="zh-TW" altLang="en-US" sz="800" dirty="0"/>
          </a:p>
        </p:txBody>
      </p:sp>
      <p:sp>
        <p:nvSpPr>
          <p:cNvPr id="135" name="文字方塊 134"/>
          <p:cNvSpPr txBox="1"/>
          <p:nvPr/>
        </p:nvSpPr>
        <p:spPr>
          <a:xfrm>
            <a:off x="54073" y="1888936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STEP7.16Bit Pure Timer enable</a:t>
            </a:r>
            <a:endParaRPr lang="zh-TW" altLang="en-US" sz="800" dirty="0"/>
          </a:p>
        </p:txBody>
      </p:sp>
      <p:sp>
        <p:nvSpPr>
          <p:cNvPr id="136" name="文字方塊 135"/>
          <p:cNvSpPr txBox="1"/>
          <p:nvPr/>
        </p:nvSpPr>
        <p:spPr>
          <a:xfrm>
            <a:off x="54072" y="2088624"/>
            <a:ext cx="15334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STEP8.Clock Source</a:t>
            </a:r>
            <a:endParaRPr lang="zh-TW" altLang="en-US" sz="800" dirty="0"/>
          </a:p>
        </p:txBody>
      </p:sp>
      <p:sp>
        <p:nvSpPr>
          <p:cNvPr id="137" name="文字方塊 136"/>
          <p:cNvSpPr txBox="1"/>
          <p:nvPr/>
        </p:nvSpPr>
        <p:spPr>
          <a:xfrm>
            <a:off x="51442" y="2272249"/>
            <a:ext cx="2336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STEP9.Baud Rate Generator Overflow S3 Interrupt</a:t>
            </a:r>
            <a:endParaRPr lang="zh-TW" altLang="en-US" sz="800" dirty="0"/>
          </a:p>
        </p:txBody>
      </p:sp>
      <p:cxnSp>
        <p:nvCxnSpPr>
          <p:cNvPr id="10" name="直線單箭頭接點 9"/>
          <p:cNvCxnSpPr/>
          <p:nvPr/>
        </p:nvCxnSpPr>
        <p:spPr>
          <a:xfrm flipH="1">
            <a:off x="7169822" y="3296843"/>
            <a:ext cx="147779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單箭頭接點 15"/>
          <p:cNvCxnSpPr/>
          <p:nvPr/>
        </p:nvCxnSpPr>
        <p:spPr>
          <a:xfrm flipH="1">
            <a:off x="6284599" y="2229384"/>
            <a:ext cx="238599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單箭頭接點 19"/>
          <p:cNvCxnSpPr>
            <a:stCxn id="48" idx="1"/>
          </p:cNvCxnSpPr>
          <p:nvPr/>
        </p:nvCxnSpPr>
        <p:spPr>
          <a:xfrm flipH="1">
            <a:off x="7284104" y="2379971"/>
            <a:ext cx="139477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單箭頭接點 74"/>
          <p:cNvCxnSpPr/>
          <p:nvPr/>
        </p:nvCxnSpPr>
        <p:spPr>
          <a:xfrm flipH="1">
            <a:off x="6292884" y="1623671"/>
            <a:ext cx="149753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單箭頭接點 14"/>
          <p:cNvCxnSpPr/>
          <p:nvPr/>
        </p:nvCxnSpPr>
        <p:spPr>
          <a:xfrm flipH="1">
            <a:off x="6278251" y="2673844"/>
            <a:ext cx="234710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字方塊 34"/>
          <p:cNvSpPr txBox="1"/>
          <p:nvPr/>
        </p:nvSpPr>
        <p:spPr>
          <a:xfrm>
            <a:off x="7790414" y="151594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2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43" name="文字方塊 42"/>
          <p:cNvSpPr txBox="1"/>
          <p:nvPr/>
        </p:nvSpPr>
        <p:spPr>
          <a:xfrm>
            <a:off x="8678879" y="180911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4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48" name="文字方塊 47"/>
          <p:cNvSpPr txBox="1"/>
          <p:nvPr/>
        </p:nvSpPr>
        <p:spPr>
          <a:xfrm>
            <a:off x="8678879" y="227224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6.</a:t>
            </a:r>
            <a:endParaRPr lang="zh-TW" altLang="en-US" sz="800" dirty="0"/>
          </a:p>
        </p:txBody>
      </p:sp>
      <p:sp>
        <p:nvSpPr>
          <p:cNvPr id="55" name="文字方塊 54"/>
          <p:cNvSpPr txBox="1"/>
          <p:nvPr/>
        </p:nvSpPr>
        <p:spPr>
          <a:xfrm>
            <a:off x="8624391" y="256031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7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cxnSp>
        <p:nvCxnSpPr>
          <p:cNvPr id="67" name="直線單箭頭接點 66"/>
          <p:cNvCxnSpPr/>
          <p:nvPr/>
        </p:nvCxnSpPr>
        <p:spPr>
          <a:xfrm flipH="1">
            <a:off x="7736928" y="2834080"/>
            <a:ext cx="94195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單箭頭接點 70"/>
          <p:cNvCxnSpPr/>
          <p:nvPr/>
        </p:nvCxnSpPr>
        <p:spPr>
          <a:xfrm flipH="1">
            <a:off x="6997335" y="2989112"/>
            <a:ext cx="163437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單箭頭接點 71"/>
          <p:cNvCxnSpPr/>
          <p:nvPr/>
        </p:nvCxnSpPr>
        <p:spPr>
          <a:xfrm flipH="1">
            <a:off x="7041232" y="3140968"/>
            <a:ext cx="161706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單箭頭接點 75"/>
          <p:cNvCxnSpPr/>
          <p:nvPr/>
        </p:nvCxnSpPr>
        <p:spPr>
          <a:xfrm flipH="1">
            <a:off x="7153912" y="3449990"/>
            <a:ext cx="147779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單箭頭接點 79"/>
          <p:cNvCxnSpPr/>
          <p:nvPr/>
        </p:nvCxnSpPr>
        <p:spPr>
          <a:xfrm flipH="1">
            <a:off x="6227711" y="3597628"/>
            <a:ext cx="239764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文字方塊 90"/>
          <p:cNvSpPr txBox="1"/>
          <p:nvPr/>
        </p:nvSpPr>
        <p:spPr>
          <a:xfrm>
            <a:off x="8637558" y="288927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9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94" name="文字方塊 93"/>
          <p:cNvSpPr txBox="1"/>
          <p:nvPr/>
        </p:nvSpPr>
        <p:spPr>
          <a:xfrm>
            <a:off x="8645442" y="304352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10.</a:t>
            </a:r>
            <a:endParaRPr lang="zh-TW" altLang="en-US" sz="800" dirty="0"/>
          </a:p>
        </p:txBody>
      </p:sp>
      <p:sp>
        <p:nvSpPr>
          <p:cNvPr id="96" name="文字方塊 95"/>
          <p:cNvSpPr txBox="1"/>
          <p:nvPr/>
        </p:nvSpPr>
        <p:spPr>
          <a:xfrm>
            <a:off x="8635522" y="3173442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11.</a:t>
            </a:r>
            <a:endParaRPr lang="zh-TW" altLang="en-US" sz="800" dirty="0"/>
          </a:p>
        </p:txBody>
      </p:sp>
      <p:sp>
        <p:nvSpPr>
          <p:cNvPr id="97" name="文字方塊 96"/>
          <p:cNvSpPr txBox="1"/>
          <p:nvPr/>
        </p:nvSpPr>
        <p:spPr>
          <a:xfrm>
            <a:off x="8625357" y="334226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12.</a:t>
            </a:r>
            <a:endParaRPr lang="zh-TW" altLang="en-US" sz="800" dirty="0"/>
          </a:p>
        </p:txBody>
      </p:sp>
      <p:sp>
        <p:nvSpPr>
          <p:cNvPr id="105" name="文字方塊 104"/>
          <p:cNvSpPr txBox="1"/>
          <p:nvPr/>
        </p:nvSpPr>
        <p:spPr>
          <a:xfrm>
            <a:off x="51442" y="2440884"/>
            <a:ext cx="22155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STEP10.External Pin Trigger S3 Interrupt</a:t>
            </a:r>
            <a:endParaRPr lang="zh-TW" altLang="en-US" sz="800" dirty="0"/>
          </a:p>
        </p:txBody>
      </p:sp>
      <p:sp>
        <p:nvSpPr>
          <p:cNvPr id="106" name="文字方塊 105"/>
          <p:cNvSpPr txBox="1"/>
          <p:nvPr/>
        </p:nvSpPr>
        <p:spPr>
          <a:xfrm>
            <a:off x="51442" y="2618636"/>
            <a:ext cx="2336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STEP11.External Pin Control </a:t>
            </a:r>
            <a:r>
              <a:rPr lang="en-US" altLang="zh-TW" sz="800" dirty="0" err="1" smtClean="0"/>
              <a:t>Baudrate</a:t>
            </a:r>
            <a:r>
              <a:rPr lang="en-US" altLang="zh-TW" sz="800" dirty="0" smtClean="0"/>
              <a:t> Generator </a:t>
            </a:r>
            <a:endParaRPr lang="zh-TW" altLang="en-US" sz="800" dirty="0"/>
          </a:p>
        </p:txBody>
      </p:sp>
      <p:sp>
        <p:nvSpPr>
          <p:cNvPr id="109" name="文字方塊 108"/>
          <p:cNvSpPr txBox="1"/>
          <p:nvPr/>
        </p:nvSpPr>
        <p:spPr>
          <a:xfrm>
            <a:off x="51442" y="2804965"/>
            <a:ext cx="17011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STEP12.External Pin Trigger Level</a:t>
            </a:r>
            <a:endParaRPr lang="zh-TW" altLang="en-US" sz="800" dirty="0"/>
          </a:p>
        </p:txBody>
      </p:sp>
      <p:sp>
        <p:nvSpPr>
          <p:cNvPr id="111" name="文字方塊 110"/>
          <p:cNvSpPr txBox="1"/>
          <p:nvPr/>
        </p:nvSpPr>
        <p:spPr>
          <a:xfrm>
            <a:off x="54894" y="3173442"/>
            <a:ext cx="16977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STEP14.S3BRG Clock Output Control</a:t>
            </a:r>
            <a:endParaRPr lang="zh-TW" altLang="en-US" sz="800" dirty="0"/>
          </a:p>
        </p:txBody>
      </p:sp>
      <p:sp>
        <p:nvSpPr>
          <p:cNvPr id="58" name="文字方塊 57"/>
          <p:cNvSpPr txBox="1"/>
          <p:nvPr/>
        </p:nvSpPr>
        <p:spPr>
          <a:xfrm>
            <a:off x="8635522" y="3489906"/>
            <a:ext cx="3392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13.</a:t>
            </a:r>
            <a:endParaRPr lang="zh-TW" altLang="en-US" sz="800" dirty="0"/>
          </a:p>
        </p:txBody>
      </p:sp>
      <p:cxnSp>
        <p:nvCxnSpPr>
          <p:cNvPr id="52" name="直線單箭頭接點 51"/>
          <p:cNvCxnSpPr/>
          <p:nvPr/>
        </p:nvCxnSpPr>
        <p:spPr>
          <a:xfrm flipH="1">
            <a:off x="7126171" y="3754790"/>
            <a:ext cx="150553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單箭頭接點 53"/>
          <p:cNvCxnSpPr/>
          <p:nvPr/>
        </p:nvCxnSpPr>
        <p:spPr>
          <a:xfrm flipH="1">
            <a:off x="7008414" y="3902780"/>
            <a:ext cx="164350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文字方塊 55"/>
          <p:cNvSpPr txBox="1"/>
          <p:nvPr/>
        </p:nvSpPr>
        <p:spPr>
          <a:xfrm>
            <a:off x="8635348" y="3647068"/>
            <a:ext cx="3392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14.</a:t>
            </a:r>
            <a:endParaRPr lang="zh-TW" altLang="en-US" sz="800" dirty="0"/>
          </a:p>
        </p:txBody>
      </p:sp>
      <p:sp>
        <p:nvSpPr>
          <p:cNvPr id="57" name="文字方塊 56"/>
          <p:cNvSpPr txBox="1"/>
          <p:nvPr/>
        </p:nvSpPr>
        <p:spPr>
          <a:xfrm>
            <a:off x="8651915" y="3786768"/>
            <a:ext cx="3392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15.</a:t>
            </a:r>
            <a:endParaRPr lang="zh-TW" altLang="en-US" sz="800" dirty="0"/>
          </a:p>
        </p:txBody>
      </p:sp>
      <p:sp>
        <p:nvSpPr>
          <p:cNvPr id="59" name="文字方塊 58"/>
          <p:cNvSpPr txBox="1"/>
          <p:nvPr/>
        </p:nvSpPr>
        <p:spPr>
          <a:xfrm>
            <a:off x="51442" y="3342268"/>
            <a:ext cx="13746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STEP15.S3BRG Operation</a:t>
            </a:r>
            <a:endParaRPr lang="zh-TW" altLang="en-US" sz="800" dirty="0"/>
          </a:p>
        </p:txBody>
      </p:sp>
      <p:sp>
        <p:nvSpPr>
          <p:cNvPr id="60" name="文字方塊 59"/>
          <p:cNvSpPr txBox="1"/>
          <p:nvPr/>
        </p:nvSpPr>
        <p:spPr>
          <a:xfrm>
            <a:off x="54895" y="2996998"/>
            <a:ext cx="13746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STEP13.Baud Rate Reload</a:t>
            </a:r>
            <a:endParaRPr lang="zh-TW" altLang="en-US" sz="800" dirty="0"/>
          </a:p>
        </p:txBody>
      </p:sp>
    </p:spTree>
    <p:extLst>
      <p:ext uri="{BB962C8B-B14F-4D97-AF65-F5344CB8AC3E}">
        <p14:creationId xmlns:p14="http://schemas.microsoft.com/office/powerpoint/2010/main" val="1770037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訓練課程簡報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6224615_TF03460604.potx" id="{459C345E-EC57-4CE6-8378-CD5A0E02B40D}" vid="{75388508-C140-4AE9-B3F8-1A15F21DF63F}"/>
    </a:ext>
  </a:extLst>
</a:theme>
</file>

<file path=ppt/theme/theme2.xml><?xml version="1.0" encoding="utf-8"?>
<a:theme xmlns:a="http://schemas.openxmlformats.org/drawingml/2006/main" name="自訂設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自訂設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自訂設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自訂設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自訂設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佈景主題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佈景主題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訓練課程簡報</Template>
  <TotalTime>9197</TotalTime>
  <Words>563</Words>
  <Application>Microsoft Office PowerPoint</Application>
  <PresentationFormat>A4 紙張 (210x297 公釐)</PresentationFormat>
  <Paragraphs>234</Paragraphs>
  <Slides>11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6</vt:i4>
      </vt:variant>
      <vt:variant>
        <vt:lpstr>投影片標題</vt:lpstr>
      </vt:variant>
      <vt:variant>
        <vt:i4>11</vt:i4>
      </vt:variant>
    </vt:vector>
  </HeadingPairs>
  <TitlesOfParts>
    <vt:vector size="26" baseType="lpstr">
      <vt:lpstr>Microsoft JhengHei UI</vt:lpstr>
      <vt:lpstr>新細明體</vt:lpstr>
      <vt:lpstr>標楷體</vt:lpstr>
      <vt:lpstr>Arial</vt:lpstr>
      <vt:lpstr>Calibri</vt:lpstr>
      <vt:lpstr>Calibri Light</vt:lpstr>
      <vt:lpstr>Georgia</vt:lpstr>
      <vt:lpstr>Times New Roman</vt:lpstr>
      <vt:lpstr>Wingdings 2</vt:lpstr>
      <vt:lpstr>訓練課程簡報</vt:lpstr>
      <vt:lpstr>自訂設計</vt:lpstr>
      <vt:lpstr>1_自訂設計</vt:lpstr>
      <vt:lpstr>2_自訂設計</vt:lpstr>
      <vt:lpstr>3_自訂設計</vt:lpstr>
      <vt:lpstr>4_自訂設計</vt:lpstr>
      <vt:lpstr>PowerPoint 簡報</vt:lpstr>
      <vt:lpstr>Serial Port 3 Wizard Introduction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訓練課程簡報標題</dc:title>
  <dc:creator/>
  <cp:lastModifiedBy>BrianLin 林正軍</cp:lastModifiedBy>
  <cp:revision>534</cp:revision>
  <dcterms:created xsi:type="dcterms:W3CDTF">2018-01-02T00:59:05Z</dcterms:created>
  <dcterms:modified xsi:type="dcterms:W3CDTF">2023-09-14T07:18:04Z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